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49.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48.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93.xml" ContentType="application/vnd.openxmlformats-officedocument.presentationml.slideLayout+xml"/>
  <Override PartName="/ppt/slideLayouts/slideLayout50.xml" ContentType="application/vnd.openxmlformats-officedocument.presentationml.slideLayout+xml"/>
  <Override PartName="/ppt/slideLayouts/slideLayout92.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52.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3.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83.xml" ContentType="application/vnd.openxmlformats-officedocument.presentationml.slideLayout+xml"/>
  <Override PartName="/ppt/slideLayouts/slideLayout51.xml" ContentType="application/vnd.openxmlformats-officedocument.presentationml.slideLayout+xml"/>
  <Override PartName="/ppt/slideLayouts/slideLayout82.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54.xml" ContentType="application/vnd.openxmlformats-officedocument.presentationml.slideLayout+xml"/>
  <Override PartName="/ppt/slideLayouts/slideLayout131.xml" ContentType="application/vnd.openxmlformats-officedocument.presentationml.slideLayout+xml"/>
  <Override PartName="/ppt/slideLayouts/slideLayout133.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32.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5.xml" ContentType="application/vnd.openxmlformats-officedocument.presentationml.slideLayout+xml"/>
  <Override PartName="/ppt/slideLayouts/slideLayout143.xml" ContentType="application/vnd.openxmlformats-officedocument.presentationml.slideLayout+xml"/>
  <Override PartName="/ppt/slideLayouts/slideLayout3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47.xml" ContentType="application/vnd.openxmlformats-officedocument.presentationml.slideLayout+xml"/>
  <Override PartName="/ppt/slideLayouts/slideLayout144.xml" ContentType="application/vnd.openxmlformats-officedocument.presentationml.slideLayout+xml"/>
  <Override PartName="/ppt/notesSlides/notesSlide1.xml" ContentType="application/vnd.openxmlformats-officedocument.presentationml.notesSlide+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notesSlides/notesSlide3.xml" ContentType="application/vnd.openxmlformats-officedocument.presentationml.notesSlide+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6.xml" ContentType="application/vnd.openxmlformats-officedocument.presentationml.slideLayout+xml"/>
  <Override PartName="/ppt/slideLayouts/slideLayout42.xml" ContentType="application/vnd.openxmlformats-officedocument.presentationml.slideLayout+xml"/>
  <Override PartName="/ppt/notesSlides/notesSlide2.xml" ContentType="application/vnd.openxmlformats-officedocument.presentationml.notesSlide+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1.xml" ContentType="application/vnd.openxmlformats-officedocument.presentationml.slideLayout+xml"/>
  <Override PartName="/ppt/slideLayouts/slideLayout4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1.xml" ContentType="application/vnd.openxmlformats-officedocument.drawingml.chart+xml"/>
  <Override PartName="/ppt/theme/theme6.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4.xml" ContentType="application/vnd.openxmlformats-officedocument.drawingml.chart+xml"/>
  <Override PartName="/ppt/charts/chart5.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8" r:id="rId3"/>
    <p:sldMasterId id="2147483689" r:id="rId4"/>
    <p:sldMasterId id="2147483700" r:id="rId5"/>
    <p:sldMasterId id="2147483712" r:id="rId6"/>
    <p:sldMasterId id="2147483724" r:id="rId7"/>
    <p:sldMasterId id="2147483737" r:id="rId8"/>
    <p:sldMasterId id="2147483749" r:id="rId9"/>
    <p:sldMasterId id="2147483760" r:id="rId10"/>
    <p:sldMasterId id="2147483776" r:id="rId11"/>
    <p:sldMasterId id="2147483788" r:id="rId12"/>
    <p:sldMasterId id="2147483808" r:id="rId13"/>
  </p:sldMasterIdLst>
  <p:notesMasterIdLst>
    <p:notesMasterId r:id="rId28"/>
  </p:notesMasterIdLst>
  <p:sldIdLst>
    <p:sldId id="256" r:id="rId14"/>
    <p:sldId id="278" r:id="rId15"/>
    <p:sldId id="271" r:id="rId16"/>
    <p:sldId id="260" r:id="rId17"/>
    <p:sldId id="261" r:id="rId18"/>
    <p:sldId id="262" r:id="rId19"/>
    <p:sldId id="272" r:id="rId20"/>
    <p:sldId id="277" r:id="rId21"/>
    <p:sldId id="263" r:id="rId22"/>
    <p:sldId id="273" r:id="rId23"/>
    <p:sldId id="265" r:id="rId24"/>
    <p:sldId id="266" r:id="rId25"/>
    <p:sldId id="276"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71" autoAdjust="0"/>
  </p:normalViewPr>
  <p:slideViewPr>
    <p:cSldViewPr>
      <p:cViewPr varScale="1">
        <p:scale>
          <a:sx n="60" d="100"/>
          <a:sy n="60" d="100"/>
        </p:scale>
        <p:origin x="178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customXml" Target="../customXml/item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912802566345897E-4"/>
          <c:y val="0"/>
          <c:w val="1"/>
          <c:h val="0.99938174394867296"/>
        </c:manualLayout>
      </c:layout>
      <c:doughnutChart>
        <c:varyColors val="1"/>
        <c:ser>
          <c:idx val="0"/>
          <c:order val="0"/>
          <c:tx>
            <c:strRef>
              <c:f>Sheet1!$B$1</c:f>
              <c:strCache>
                <c:ptCount val="1"/>
                <c:pt idx="0">
                  <c:v>Sales</c:v>
                </c:pt>
              </c:strCache>
            </c:strRef>
          </c:tx>
          <c:spPr>
            <a:ln w="38100" cmpd="sng">
              <a:solidFill>
                <a:srgbClr val="FFFFFF"/>
              </a:solidFill>
            </a:ln>
            <a:effectLst/>
          </c:spPr>
          <c:dPt>
            <c:idx val="0"/>
            <c:bubble3D val="0"/>
            <c:spPr>
              <a:solidFill>
                <a:srgbClr val="5E0101"/>
              </a:solidFill>
              <a:ln w="38100" cmpd="sng">
                <a:solidFill>
                  <a:srgbClr val="FFFFFF"/>
                </a:solidFill>
              </a:ln>
              <a:effectLst/>
            </c:spPr>
          </c:dPt>
          <c:dPt>
            <c:idx val="1"/>
            <c:bubble3D val="0"/>
            <c:spPr>
              <a:solidFill>
                <a:srgbClr val="4F0050"/>
              </a:solidFill>
              <a:ln w="38100" cmpd="sng">
                <a:solidFill>
                  <a:srgbClr val="FFFFFF"/>
                </a:solidFill>
              </a:ln>
              <a:effectLst/>
            </c:spPr>
          </c:dPt>
          <c:dPt>
            <c:idx val="2"/>
            <c:bubble3D val="0"/>
            <c:spPr>
              <a:solidFill>
                <a:srgbClr val="A6098D"/>
              </a:solidFill>
              <a:ln w="38100" cmpd="sng">
                <a:solidFill>
                  <a:srgbClr val="FFFFFF"/>
                </a:solidFill>
              </a:ln>
              <a:effectLst/>
            </c:spPr>
          </c:dPt>
          <c:dPt>
            <c:idx val="3"/>
            <c:bubble3D val="0"/>
            <c:spPr>
              <a:solidFill>
                <a:srgbClr val="E93806"/>
              </a:solidFill>
              <a:ln w="38100" cmpd="sng">
                <a:solidFill>
                  <a:srgbClr val="FFFFFF"/>
                </a:solidFill>
              </a:ln>
              <a:effectLst/>
            </c:spPr>
          </c:dPt>
          <c:dPt>
            <c:idx val="4"/>
            <c:bubble3D val="0"/>
            <c:spPr>
              <a:solidFill>
                <a:srgbClr val="DB0D15"/>
              </a:solidFill>
              <a:ln w="38100" cmpd="sng">
                <a:solidFill>
                  <a:srgbClr val="FFFFFF"/>
                </a:solidFill>
              </a:ln>
              <a:effectLst/>
            </c:spPr>
          </c:dPt>
          <c:dPt>
            <c:idx val="5"/>
            <c:bubble3D val="0"/>
            <c:spPr>
              <a:solidFill>
                <a:srgbClr val="B00514"/>
              </a:solidFill>
              <a:ln w="38100" cmpd="sng">
                <a:solidFill>
                  <a:srgbClr val="FFFFFF"/>
                </a:solidFill>
              </a:ln>
              <a:effectLst/>
            </c:spPr>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0.55000000000000004</c:v>
                </c:pt>
                <c:pt idx="1">
                  <c:v>0.2</c:v>
                </c:pt>
                <c:pt idx="2">
                  <c:v>0.05</c:v>
                </c:pt>
                <c:pt idx="3">
                  <c:v>0.05</c:v>
                </c:pt>
                <c:pt idx="4">
                  <c:v>0.1</c:v>
                </c:pt>
                <c:pt idx="5">
                  <c:v>0.05</c:v>
                </c:pt>
              </c:numCache>
            </c:numRef>
          </c:val>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Previously $1,800_x000d_With Bright Choices cost is $1,300</c:v>
                </c:pt>
              </c:strCache>
            </c:strRef>
          </c:tx>
          <c:dPt>
            <c:idx val="0"/>
            <c:bubble3D val="0"/>
            <c:spPr>
              <a:solidFill>
                <a:srgbClr val="7030A0"/>
              </a:solidFill>
              <a:ln w="19050">
                <a:solidFill>
                  <a:schemeClr val="lt1"/>
                </a:solidFill>
              </a:ln>
              <a:effectLst/>
            </c:spPr>
          </c:dPt>
          <c:dPt>
            <c:idx val="1"/>
            <c:bubble3D val="0"/>
            <c:spPr>
              <a:solidFill>
                <a:schemeClr val="accent2">
                  <a:lumMod val="60000"/>
                  <a:lumOff val="40000"/>
                </a:schemeClr>
              </a:solidFill>
              <a:ln w="19050">
                <a:solidFill>
                  <a:schemeClr val="lt1"/>
                </a:solidFill>
              </a:ln>
              <a:effectLst/>
            </c:spPr>
          </c:dPt>
          <c:dPt>
            <c:idx val="2"/>
            <c:bubble3D val="0"/>
            <c:spPr>
              <a:solidFill>
                <a:schemeClr val="bg1">
                  <a:lumMod val="65000"/>
                </a:schemeClr>
              </a:solidFill>
              <a:ln w="19050">
                <a:solidFill>
                  <a:schemeClr val="lt1"/>
                </a:solidFill>
              </a:ln>
              <a:effectLst/>
            </c:spPr>
          </c:dPt>
          <c:dPt>
            <c:idx val="3"/>
            <c:bubble3D val="0"/>
            <c:spPr>
              <a:solidFill>
                <a:schemeClr val="tx1"/>
              </a:solidFill>
              <a:ln w="19050">
                <a:solidFill>
                  <a:schemeClr val="lt1"/>
                </a:solidFill>
              </a:ln>
              <a:effectLst/>
            </c:spPr>
          </c:dPt>
          <c:dPt>
            <c:idx val="4"/>
            <c:bubble3D val="0"/>
            <c:spPr>
              <a:solidFill>
                <a:srgbClr val="FFC000"/>
              </a:solidFill>
              <a:ln w="19050">
                <a:solidFill>
                  <a:schemeClr val="lt1"/>
                </a:solidFill>
              </a:ln>
              <a:effectLst/>
            </c:spPr>
          </c:dPt>
          <c:dPt>
            <c:idx val="5"/>
            <c:bubble3D val="0"/>
            <c:spPr>
              <a:solidFill>
                <a:srgbClr val="FF0000"/>
              </a:solidFill>
              <a:ln w="19050">
                <a:solidFill>
                  <a:schemeClr val="lt1"/>
                </a:solidFill>
              </a:ln>
              <a:effectLst/>
            </c:spPr>
          </c:dPt>
          <c:dPt>
            <c:idx val="6"/>
            <c:bubble3D val="0"/>
            <c:spPr>
              <a:solidFill>
                <a:schemeClr val="accent1">
                  <a:lumMod val="60000"/>
                </a:schemeClr>
              </a:solidFill>
              <a:ln w="19050">
                <a:solidFill>
                  <a:schemeClr val="lt1"/>
                </a:solidFill>
              </a:ln>
              <a:effectLst/>
            </c:spPr>
          </c:dPt>
          <c:val>
            <c:numRef>
              <c:f>Sheet1!$B$2:$B$8</c:f>
              <c:numCache>
                <c:formatCode>General</c:formatCode>
                <c:ptCount val="7"/>
                <c:pt idx="0">
                  <c:v>15</c:v>
                </c:pt>
                <c:pt idx="1">
                  <c:v>7</c:v>
                </c:pt>
                <c:pt idx="2">
                  <c:v>3</c:v>
                </c:pt>
                <c:pt idx="3">
                  <c:v>5</c:v>
                </c:pt>
                <c:pt idx="4">
                  <c:v>15</c:v>
                </c:pt>
                <c:pt idx="5">
                  <c:v>55</c:v>
                </c:pt>
              </c:numCache>
            </c:numRef>
          </c:val>
          <c:extLst>
            <c:ext xmlns:c15="http://schemas.microsoft.com/office/drawing/2012/chart" uri="{02D57815-91ED-43cb-92C2-25804820EDAC}">
              <c15:filteredCategoryTitle>
                <c15:cat>
                  <c:strRef>
                    <c:extLst>
                      <c:ext uri="{02D57815-91ED-43cb-92C2-25804820EDAC}">
                        <c15:formulaRef>
                          <c15:sqref>Sheet1!$A$2:$A$8</c15:sqref>
                        </c15:formulaRef>
                      </c:ext>
                    </c:extLst>
                    <c:strCache>
                      <c:ptCount val="6"/>
                      <c:pt idx="0">
                        <c:v>Long Term Disability</c:v>
                      </c:pt>
                      <c:pt idx="1">
                        <c:v>Life</c:v>
                      </c:pt>
                      <c:pt idx="2">
                        <c:v>Vision</c:v>
                      </c:pt>
                      <c:pt idx="3">
                        <c:v>Telemedicine</c:v>
                      </c:pt>
                      <c:pt idx="4">
                        <c:v>Enchanced Dental</c:v>
                      </c:pt>
                      <c:pt idx="5">
                        <c:v>HMO Healthplan (Copay)</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Previously $650
With Bright Choices cost is $550</c:v>
                </c:pt>
              </c:strCache>
            </c:strRef>
          </c:tx>
          <c:dPt>
            <c:idx val="0"/>
            <c:bubble3D val="0"/>
            <c:spPr>
              <a:solidFill>
                <a:srgbClr val="00B050"/>
              </a:solidFill>
              <a:ln w="19050">
                <a:solidFill>
                  <a:schemeClr val="lt1"/>
                </a:solidFill>
              </a:ln>
              <a:effectLst/>
            </c:spPr>
          </c:dPt>
          <c:dPt>
            <c:idx val="1"/>
            <c:bubble3D val="0"/>
            <c:spPr>
              <a:solidFill>
                <a:srgbClr val="7030A0"/>
              </a:solidFill>
              <a:ln w="19050">
                <a:solidFill>
                  <a:schemeClr val="lt1"/>
                </a:solidFill>
              </a:ln>
              <a:effectLst/>
            </c:spPr>
          </c:dPt>
          <c:dPt>
            <c:idx val="2"/>
            <c:bubble3D val="0"/>
            <c:spPr>
              <a:solidFill>
                <a:srgbClr val="0070C0"/>
              </a:solidFill>
              <a:ln w="19050">
                <a:solidFill>
                  <a:schemeClr val="lt1"/>
                </a:solidFill>
              </a:ln>
              <a:effectLst/>
            </c:spPr>
          </c:dPt>
          <c:dPt>
            <c:idx val="3"/>
            <c:bubble3D val="0"/>
            <c:spPr>
              <a:solidFill>
                <a:srgbClr val="F26200"/>
              </a:solidFill>
              <a:ln w="19050">
                <a:solidFill>
                  <a:schemeClr val="lt1"/>
                </a:solidFill>
              </a:ln>
              <a:effectLst/>
            </c:spPr>
          </c:dPt>
          <c:dPt>
            <c:idx val="4"/>
            <c:bubble3D val="0"/>
            <c:spPr>
              <a:solidFill>
                <a:srgbClr val="663300"/>
              </a:solidFill>
              <a:ln w="19050">
                <a:solidFill>
                  <a:schemeClr val="lt1"/>
                </a:solidFill>
              </a:ln>
              <a:effectLst/>
            </c:spPr>
          </c:dPt>
          <c:dPt>
            <c:idx val="5"/>
            <c:bubble3D val="0"/>
            <c:spPr>
              <a:solidFill>
                <a:srgbClr val="FF0000"/>
              </a:solidFill>
              <a:ln w="19050">
                <a:solidFill>
                  <a:schemeClr val="lt1"/>
                </a:solidFill>
              </a:ln>
              <a:effectLst/>
            </c:spPr>
          </c:dPt>
          <c:cat>
            <c:strRef>
              <c:f>Sheet1!$A$2:$A$7</c:f>
              <c:strCache>
                <c:ptCount val="6"/>
                <c:pt idx="0">
                  <c:v>HAS</c:v>
                </c:pt>
                <c:pt idx="1">
                  <c:v>Long-Term Disability</c:v>
                </c:pt>
                <c:pt idx="2">
                  <c:v>Short-Term Disability</c:v>
                </c:pt>
                <c:pt idx="3">
                  <c:v>Basic Dental</c:v>
                </c:pt>
                <c:pt idx="4">
                  <c:v>Accident</c:v>
                </c:pt>
                <c:pt idx="5">
                  <c:v>High Deductible Healthplan</c:v>
                </c:pt>
              </c:strCache>
            </c:strRef>
          </c:cat>
          <c:val>
            <c:numRef>
              <c:f>Sheet1!$B$2:$B$7</c:f>
              <c:numCache>
                <c:formatCode>General</c:formatCode>
                <c:ptCount val="6"/>
                <c:pt idx="0">
                  <c:v>20</c:v>
                </c:pt>
                <c:pt idx="1">
                  <c:v>12</c:v>
                </c:pt>
                <c:pt idx="2">
                  <c:v>10</c:v>
                </c:pt>
                <c:pt idx="3">
                  <c:v>8</c:v>
                </c:pt>
                <c:pt idx="4">
                  <c:v>5</c:v>
                </c:pt>
                <c:pt idx="5">
                  <c:v>45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Previously $650
With Bright Choices cost is $675 </c:v>
                </c:pt>
              </c:strCache>
            </c:strRef>
          </c:tx>
          <c:dPt>
            <c:idx val="0"/>
            <c:bubble3D val="0"/>
            <c:spPr>
              <a:solidFill>
                <a:srgbClr val="FFFF00"/>
              </a:solidFill>
              <a:ln w="19050">
                <a:solidFill>
                  <a:schemeClr val="lt1"/>
                </a:solidFill>
              </a:ln>
              <a:effectLst/>
            </c:spPr>
          </c:dPt>
          <c:dPt>
            <c:idx val="1"/>
            <c:bubble3D val="0"/>
            <c:spPr>
              <a:solidFill>
                <a:srgbClr val="009999"/>
              </a:solidFill>
              <a:ln w="19050">
                <a:solidFill>
                  <a:schemeClr val="lt1"/>
                </a:solidFill>
              </a:ln>
              <a:effectLst/>
            </c:spPr>
          </c:dPt>
          <c:dPt>
            <c:idx val="2"/>
            <c:bubble3D val="0"/>
            <c:spPr>
              <a:solidFill>
                <a:srgbClr val="7030A0"/>
              </a:solidFill>
              <a:ln w="19050">
                <a:solidFill>
                  <a:schemeClr val="lt1"/>
                </a:solidFill>
              </a:ln>
              <a:effectLst/>
            </c:spPr>
          </c:dPt>
          <c:dPt>
            <c:idx val="3"/>
            <c:bubble3D val="0"/>
            <c:spPr>
              <a:solidFill>
                <a:srgbClr val="FF0000"/>
              </a:solidFill>
              <a:ln w="19050">
                <a:solidFill>
                  <a:schemeClr val="lt1"/>
                </a:solidFill>
              </a:ln>
              <a:effectLst/>
            </c:spPr>
          </c:dPt>
          <c:cat>
            <c:strRef>
              <c:f>Sheet1!$A$2:$A$5</c:f>
              <c:strCache>
                <c:ptCount val="4"/>
                <c:pt idx="0">
                  <c:v>Critical Illness</c:v>
                </c:pt>
                <c:pt idx="1">
                  <c:v>Wellness</c:v>
                </c:pt>
                <c:pt idx="2">
                  <c:v>Transit FSA</c:v>
                </c:pt>
                <c:pt idx="3">
                  <c:v>POS Healthplan</c:v>
                </c:pt>
              </c:strCache>
            </c:strRef>
          </c:cat>
          <c:val>
            <c:numRef>
              <c:f>Sheet1!$B$2:$B$5</c:f>
              <c:numCache>
                <c:formatCode>General</c:formatCode>
                <c:ptCount val="4"/>
                <c:pt idx="0">
                  <c:v>14</c:v>
                </c:pt>
                <c:pt idx="1">
                  <c:v>9</c:v>
                </c:pt>
                <c:pt idx="2">
                  <c:v>7</c:v>
                </c:pt>
                <c:pt idx="3">
                  <c:v>70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Previously $1,800_x000d_With Bright Choices cost is $1,300</c:v>
                </c:pt>
              </c:strCache>
            </c:strRef>
          </c:tx>
          <c:dPt>
            <c:idx val="0"/>
            <c:bubble3D val="0"/>
            <c:spPr>
              <a:solidFill>
                <a:srgbClr val="7030A0"/>
              </a:solidFill>
              <a:ln w="19050">
                <a:solidFill>
                  <a:schemeClr val="lt1"/>
                </a:solidFill>
              </a:ln>
              <a:effectLst/>
            </c:spPr>
          </c:dPt>
          <c:dPt>
            <c:idx val="1"/>
            <c:bubble3D val="0"/>
            <c:spPr>
              <a:solidFill>
                <a:schemeClr val="accent2">
                  <a:lumMod val="60000"/>
                  <a:lumOff val="40000"/>
                </a:schemeClr>
              </a:solidFill>
              <a:ln w="19050">
                <a:solidFill>
                  <a:schemeClr val="lt1"/>
                </a:solidFill>
              </a:ln>
              <a:effectLst/>
            </c:spPr>
          </c:dPt>
          <c:dPt>
            <c:idx val="2"/>
            <c:bubble3D val="0"/>
            <c:spPr>
              <a:solidFill>
                <a:schemeClr val="bg1">
                  <a:lumMod val="65000"/>
                </a:schemeClr>
              </a:solidFill>
              <a:ln w="19050">
                <a:solidFill>
                  <a:schemeClr val="lt1"/>
                </a:solidFill>
              </a:ln>
              <a:effectLst/>
            </c:spPr>
          </c:dPt>
          <c:dPt>
            <c:idx val="3"/>
            <c:bubble3D val="0"/>
            <c:spPr>
              <a:solidFill>
                <a:schemeClr val="tx1"/>
              </a:solidFill>
              <a:ln w="19050">
                <a:solidFill>
                  <a:schemeClr val="lt1"/>
                </a:solidFill>
              </a:ln>
              <a:effectLst/>
            </c:spPr>
          </c:dPt>
          <c:dPt>
            <c:idx val="4"/>
            <c:bubble3D val="0"/>
            <c:spPr>
              <a:solidFill>
                <a:srgbClr val="FFC000"/>
              </a:solidFill>
              <a:ln w="19050">
                <a:solidFill>
                  <a:schemeClr val="lt1"/>
                </a:solidFill>
              </a:ln>
              <a:effectLst/>
            </c:spPr>
          </c:dPt>
          <c:dPt>
            <c:idx val="5"/>
            <c:bubble3D val="0"/>
            <c:spPr>
              <a:solidFill>
                <a:srgbClr val="FF0000"/>
              </a:solidFill>
              <a:ln w="19050">
                <a:solidFill>
                  <a:schemeClr val="lt1"/>
                </a:solidFill>
              </a:ln>
              <a:effectLst/>
            </c:spPr>
          </c:dPt>
          <c:dPt>
            <c:idx val="6"/>
            <c:bubble3D val="0"/>
            <c:spPr>
              <a:solidFill>
                <a:schemeClr val="accent1">
                  <a:lumMod val="60000"/>
                </a:schemeClr>
              </a:solidFill>
              <a:ln w="19050">
                <a:solidFill>
                  <a:schemeClr val="lt1"/>
                </a:solidFill>
              </a:ln>
              <a:effectLst/>
            </c:spPr>
          </c:dPt>
          <c:val>
            <c:numRef>
              <c:f>Sheet1!$B$2:$B$8</c:f>
              <c:numCache>
                <c:formatCode>General</c:formatCode>
                <c:ptCount val="7"/>
                <c:pt idx="0">
                  <c:v>15</c:v>
                </c:pt>
                <c:pt idx="1">
                  <c:v>7</c:v>
                </c:pt>
                <c:pt idx="2">
                  <c:v>3</c:v>
                </c:pt>
                <c:pt idx="3">
                  <c:v>5</c:v>
                </c:pt>
                <c:pt idx="4">
                  <c:v>15</c:v>
                </c:pt>
                <c:pt idx="5">
                  <c:v>55</c:v>
                </c:pt>
              </c:numCache>
            </c:numRef>
          </c:val>
          <c:extLst>
            <c:ext xmlns:c15="http://schemas.microsoft.com/office/drawing/2012/chart" uri="{02D57815-91ED-43cb-92C2-25804820EDAC}">
              <c15:filteredCategoryTitle>
                <c15:cat>
                  <c:strRef>
                    <c:extLst>
                      <c:ext uri="{02D57815-91ED-43cb-92C2-25804820EDAC}">
                        <c15:formulaRef>
                          <c15:sqref>Sheet1!$A$2:$A$8</c15:sqref>
                        </c15:formulaRef>
                      </c:ext>
                    </c:extLst>
                    <c:strCache>
                      <c:ptCount val="6"/>
                      <c:pt idx="0">
                        <c:v>Long Term Disability</c:v>
                      </c:pt>
                      <c:pt idx="1">
                        <c:v>Life</c:v>
                      </c:pt>
                      <c:pt idx="2">
                        <c:v>Vision</c:v>
                      </c:pt>
                      <c:pt idx="3">
                        <c:v>Telemedicine</c:v>
                      </c:pt>
                      <c:pt idx="4">
                        <c:v>Enchanced Dental</c:v>
                      </c:pt>
                      <c:pt idx="5">
                        <c:v>HMO Healthplan (Copay)</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011CB-DA23-4DCB-BC79-101B23A3030D}" type="datetimeFigureOut">
              <a:rPr lang="en-US" smtClean="0"/>
              <a:t>7/21/2015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7558C-1E80-4309-AE58-D3FF4314D42B}" type="slidenum">
              <a:rPr lang="en-US" smtClean="0"/>
              <a:t>‹#›</a:t>
            </a:fld>
            <a:endParaRPr lang="en-US"/>
          </a:p>
        </p:txBody>
      </p:sp>
    </p:spTree>
    <p:extLst>
      <p:ext uri="{BB962C8B-B14F-4D97-AF65-F5344CB8AC3E}">
        <p14:creationId xmlns:p14="http://schemas.microsoft.com/office/powerpoint/2010/main" val="174538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1EC774-6F45-924A-B418-ED41FFA3070E}"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04060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ED7F54F-0A3A-4E18-8637-F6C9A0950264}"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93294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1EC774-6F45-924A-B418-ED41FFA3070E}"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4861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Bright Choices isn’t just about superior technology.  It’s also critical to stock the store with the best</a:t>
            </a:r>
            <a:r>
              <a:rPr lang="en-US" baseline="0" dirty="0" smtClean="0"/>
              <a:t> </a:t>
            </a:r>
            <a:r>
              <a:rPr lang="en-US" dirty="0" smtClean="0"/>
              <a:t>products to meet people’s needs.</a:t>
            </a:r>
          </a:p>
          <a:p>
            <a:r>
              <a:rPr lang="en-US" dirty="0" smtClean="0"/>
              <a:t>Bright Choices is</a:t>
            </a:r>
            <a:r>
              <a:rPr lang="en-US" baseline="0" dirty="0" smtClean="0"/>
              <a:t> stocked with over 15 products that are critical for protection and that people value.</a:t>
            </a:r>
          </a:p>
          <a:p>
            <a:endParaRPr lang="en-US" baseline="0" dirty="0" smtClean="0"/>
          </a:p>
          <a:p>
            <a:r>
              <a:rPr lang="en-US" baseline="0" dirty="0" smtClean="0"/>
              <a:t>Health products provide financial protection for medical needs - medical insurance; supplemental health, including accident, critical illness, and hospital indemnity, depending on the market; dental, vision, wellness, and telemedicine.  </a:t>
            </a:r>
          </a:p>
          <a:p>
            <a:endParaRPr lang="en-US" baseline="0" dirty="0" smtClean="0"/>
          </a:p>
          <a:p>
            <a:r>
              <a:rPr lang="en-US" baseline="0" dirty="0" smtClean="0"/>
              <a:t>Money accounts include HSAs and FSAs, including medical, dependent care, transit and parking FSAs.</a:t>
            </a:r>
          </a:p>
          <a:p>
            <a:endParaRPr lang="en-US" baseline="0" dirty="0" smtClean="0"/>
          </a:p>
          <a:p>
            <a:r>
              <a:rPr lang="en-US" baseline="0" dirty="0" smtClean="0"/>
              <a:t>And protection products include life, Short and Long-term disability, legal services, identity theft protection, and pet insurance. </a:t>
            </a:r>
            <a:endParaRPr lang="en-US" dirty="0"/>
          </a:p>
        </p:txBody>
      </p:sp>
      <p:sp>
        <p:nvSpPr>
          <p:cNvPr id="4" name="Slide Number Placeholder 3"/>
          <p:cNvSpPr>
            <a:spLocks noGrp="1"/>
          </p:cNvSpPr>
          <p:nvPr>
            <p:ph type="sldNum" sz="quarter" idx="10"/>
          </p:nvPr>
        </p:nvSpPr>
        <p:spPr/>
        <p:txBody>
          <a:bodyPr/>
          <a:lstStyle/>
          <a:p>
            <a:pPr>
              <a:defRPr/>
            </a:pPr>
            <a:fld id="{1B1EC774-6F45-924A-B418-ED41FFA3070E}" type="slidenum">
              <a:rPr lang="en-US" smtClean="0"/>
              <a:pPr>
                <a:defRPr/>
              </a:pPr>
              <a:t>7</a:t>
            </a:fld>
            <a:endParaRPr lang="en-US" dirty="0"/>
          </a:p>
        </p:txBody>
      </p:sp>
    </p:spTree>
    <p:extLst>
      <p:ext uri="{BB962C8B-B14F-4D97-AF65-F5344CB8AC3E}">
        <p14:creationId xmlns:p14="http://schemas.microsoft.com/office/powerpoint/2010/main" val="422919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5F8523C-8729-40F0-9536-D6C4CA3AD238}"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5744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smtClean="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3671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1EC774-6F45-924A-B418-ED41FFA3070E}" type="slidenum">
              <a:rPr lang="en-US" smtClean="0"/>
              <a:pPr>
                <a:defRPr/>
              </a:pPr>
              <a:t>10</a:t>
            </a:fld>
            <a:endParaRPr lang="en-US" dirty="0"/>
          </a:p>
        </p:txBody>
      </p:sp>
    </p:spTree>
    <p:extLst>
      <p:ext uri="{BB962C8B-B14F-4D97-AF65-F5344CB8AC3E}">
        <p14:creationId xmlns:p14="http://schemas.microsoft.com/office/powerpoint/2010/main" val="375983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1EC774-6F45-924A-B418-ED41FFA3070E}"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65983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1EC774-6F45-924A-B418-ED41FFA3070E}" type="slidenum">
              <a:rPr lang="en-US" smtClean="0"/>
              <a:pPr>
                <a:defRPr/>
              </a:pPr>
              <a:t>13</a:t>
            </a:fld>
            <a:endParaRPr lang="en-US" dirty="0"/>
          </a:p>
        </p:txBody>
      </p:sp>
    </p:spTree>
    <p:extLst>
      <p:ext uri="{BB962C8B-B14F-4D97-AF65-F5344CB8AC3E}">
        <p14:creationId xmlns:p14="http://schemas.microsoft.com/office/powerpoint/2010/main" val="265197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3003" y="3622571"/>
            <a:ext cx="7032891" cy="1200329"/>
          </a:xfrm>
          <a:prstGeom prst="rect">
            <a:avLst/>
          </a:prstGeom>
        </p:spPr>
        <p:txBody>
          <a:bodyPr vert="horz" wrap="square" lIns="0" tIns="0" rIns="0" bIns="0" anchor="ctr" anchorCtr="0">
            <a:normAutofit/>
          </a:bodyPr>
          <a:lstStyle>
            <a:lvl1pPr algn="l">
              <a:defRPr sz="3600" baseline="0">
                <a:solidFill>
                  <a:srgbClr val="005295"/>
                </a:solidFill>
              </a:defRPr>
            </a:lvl1pPr>
          </a:lstStyle>
          <a:p>
            <a:r>
              <a:rPr lang="en-US" dirty="0" smtClean="0"/>
              <a:t>Template Sample Pages: Franklin Gothic Medium 36 </a:t>
            </a:r>
            <a:r>
              <a:rPr lang="en-US" dirty="0" err="1" smtClean="0"/>
              <a:t>pt</a:t>
            </a:r>
            <a:r>
              <a:rPr lang="en-US" dirty="0" smtClean="0"/>
              <a:t>, Title Case</a:t>
            </a:r>
            <a:endParaRPr lang="en-US" dirty="0"/>
          </a:p>
        </p:txBody>
      </p:sp>
      <p:sp>
        <p:nvSpPr>
          <p:cNvPr id="3" name="Subtitle 2"/>
          <p:cNvSpPr>
            <a:spLocks noGrp="1"/>
          </p:cNvSpPr>
          <p:nvPr>
            <p:ph type="subTitle" idx="1" hasCustomPrompt="1"/>
          </p:nvPr>
        </p:nvSpPr>
        <p:spPr>
          <a:xfrm>
            <a:off x="913004" y="5142109"/>
            <a:ext cx="6400800" cy="369332"/>
          </a:xfrm>
          <a:prstGeom prst="rect">
            <a:avLst/>
          </a:prstGeom>
        </p:spPr>
        <p:txBody>
          <a:bodyPr vert="horz" lIns="0">
            <a:spAutoFit/>
          </a:bodyPr>
          <a:lstStyle>
            <a:lvl1pPr marL="0" indent="0" algn="l">
              <a:buNone/>
              <a:defRPr sz="1800">
                <a:solidFill>
                  <a:srgbClr val="00529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Placeholder for Subtitle</a:t>
            </a:r>
            <a:endParaRPr lang="en-US" dirty="0"/>
          </a:p>
        </p:txBody>
      </p:sp>
      <p:sp>
        <p:nvSpPr>
          <p:cNvPr id="11" name="Text Placeholder 10"/>
          <p:cNvSpPr>
            <a:spLocks noGrp="1"/>
          </p:cNvSpPr>
          <p:nvPr>
            <p:ph type="body" sz="quarter" idx="13" hasCustomPrompt="1"/>
          </p:nvPr>
        </p:nvSpPr>
        <p:spPr>
          <a:xfrm>
            <a:off x="913004" y="6054299"/>
            <a:ext cx="2761370" cy="203733"/>
          </a:xfrm>
          <a:prstGeom prst="rect">
            <a:avLst/>
          </a:prstGeom>
        </p:spPr>
        <p:txBody>
          <a:bodyPr vert="horz" lIns="0" anchor="ctr"/>
          <a:lstStyle>
            <a:lvl1pPr marL="0" indent="0" algn="l">
              <a:spcBef>
                <a:spcPts val="0"/>
              </a:spcBef>
              <a:buFontTx/>
              <a:buNone/>
              <a:defRPr sz="1100">
                <a:solidFill>
                  <a:srgbClr val="005295"/>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smtClean="0"/>
              <a:t>Presenter Name</a:t>
            </a:r>
          </a:p>
        </p:txBody>
      </p:sp>
      <p:sp>
        <p:nvSpPr>
          <p:cNvPr id="13" name="Text Placeholder 10"/>
          <p:cNvSpPr>
            <a:spLocks noGrp="1"/>
          </p:cNvSpPr>
          <p:nvPr>
            <p:ph type="body" sz="quarter" idx="14" hasCustomPrompt="1"/>
          </p:nvPr>
        </p:nvSpPr>
        <p:spPr>
          <a:xfrm>
            <a:off x="913004" y="6346671"/>
            <a:ext cx="2761370" cy="203733"/>
          </a:xfrm>
          <a:prstGeom prst="rect">
            <a:avLst/>
          </a:prstGeom>
        </p:spPr>
        <p:txBody>
          <a:bodyPr vert="horz" lIns="0" anchor="ctr"/>
          <a:lstStyle>
            <a:lvl1pPr marL="0" indent="0" algn="l">
              <a:spcBef>
                <a:spcPts val="0"/>
              </a:spcBef>
              <a:buFontTx/>
              <a:buNone/>
              <a:defRPr sz="1100">
                <a:solidFill>
                  <a:srgbClr val="005295"/>
                </a:solidFill>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en-US" dirty="0" smtClean="0"/>
              <a:t>Date</a:t>
            </a:r>
          </a:p>
        </p:txBody>
      </p:sp>
    </p:spTree>
    <p:extLst>
      <p:ext uri="{BB962C8B-B14F-4D97-AF65-F5344CB8AC3E}">
        <p14:creationId xmlns:p14="http://schemas.microsoft.com/office/powerpoint/2010/main" val="61751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vy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42410315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Navy Graphic Elements">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Graphic Elements</a:t>
            </a:r>
          </a:p>
        </p:txBody>
      </p:sp>
      <p:sp>
        <p:nvSpPr>
          <p:cNvPr id="2" name="TextBox 1"/>
          <p:cNvSpPr txBox="1"/>
          <p:nvPr userDrawn="1"/>
        </p:nvSpPr>
        <p:spPr>
          <a:xfrm>
            <a:off x="1875692" y="6364288"/>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cs typeface="Arial" charset="0"/>
            </a:endParaRPr>
          </a:p>
        </p:txBody>
      </p:sp>
      <p:sp>
        <p:nvSpPr>
          <p:cNvPr id="3" name="Footer Placeholder 2"/>
          <p:cNvSpPr>
            <a:spLocks noGrp="1"/>
          </p:cNvSpPr>
          <p:nvPr>
            <p:ph type="ftr" sz="quarter" idx="24"/>
          </p:nvPr>
        </p:nvSpPr>
        <p:spPr/>
        <p:txBody>
          <a:bodyPr/>
          <a:lstStyle>
            <a:lvl1pPr>
              <a:defRPr>
                <a:solidFill>
                  <a:srgbClr val="005295"/>
                </a:solidFill>
              </a:defRPr>
            </a:lvl1pPr>
          </a:lstStyle>
          <a:p>
            <a:endParaRPr lang="en-US" dirty="0"/>
          </a:p>
        </p:txBody>
      </p:sp>
      <p:sp>
        <p:nvSpPr>
          <p:cNvPr id="10"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5696141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avy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41173118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avy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lvl1pPr>
              <a:defRPr>
                <a:solidFill>
                  <a:srgbClr val="005295"/>
                </a:solidFill>
              </a:defRPr>
            </a:lvl1pPr>
          </a:lstStyle>
          <a:p>
            <a:endParaRPr lang="en-US" dirty="0"/>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6469991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Navy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p:txBody>
          <a:bodyPr/>
          <a:lstStyle>
            <a:lvl1pPr>
              <a:defRPr>
                <a:solidFill>
                  <a:srgbClr val="005295"/>
                </a:solidFill>
              </a:defRPr>
            </a:lvl1pPr>
          </a:lstStyle>
          <a:p>
            <a:endParaRPr lang="en-US" dirty="0"/>
          </a:p>
        </p:txBody>
      </p:sp>
      <p:sp>
        <p:nvSpPr>
          <p:cNvPr id="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9983051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avy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9686726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avy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8192928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Navy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p:txBody>
          <a:bodyPr/>
          <a:lstStyle>
            <a:lvl1pPr>
              <a:defRPr>
                <a:solidFill>
                  <a:srgbClr val="005295"/>
                </a:solidFill>
              </a:defRPr>
            </a:lvl1pPr>
          </a:lstStyle>
          <a:p>
            <a:endParaRPr lang="en-US" dirty="0"/>
          </a:p>
        </p:txBody>
      </p:sp>
      <p:sp>
        <p:nvSpPr>
          <p:cNvPr id="16"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786069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Navy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solidFill>
                  <a:srgbClr val="005295"/>
                </a:solidFill>
              </a:defRPr>
            </a:lvl1pPr>
          </a:lstStyle>
          <a:p>
            <a:pPr>
              <a:defRPr/>
            </a:pPr>
            <a:fld id="{3BCC1682-E65C-E542-BD71-CF53F4853CB8}"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11605733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ue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354646"/>
            <a:ext cx="8229600" cy="593725"/>
          </a:xfrm>
          <a:prstGeom prst="rect">
            <a:avLst/>
          </a:prstGeom>
        </p:spPr>
        <p:txBody>
          <a:bodyPr/>
          <a:lstStyle>
            <a:lvl1pPr>
              <a:defRPr baseline="0">
                <a:solidFill>
                  <a:srgbClr val="005295"/>
                </a:solidFill>
              </a:defRPr>
            </a:lvl1pPr>
          </a:lstStyle>
          <a:p>
            <a:r>
              <a:rPr lang="en-US" dirty="0" smtClean="0"/>
              <a:t>Agenda Slide Sample</a:t>
            </a:r>
            <a:endParaRPr lang="en-US" dirty="0"/>
          </a:p>
        </p:txBody>
      </p:sp>
      <p:sp>
        <p:nvSpPr>
          <p:cNvPr id="7" name="Slide Number Placeholder 5"/>
          <p:cNvSpPr>
            <a:spLocks noGrp="1"/>
          </p:cNvSpPr>
          <p:nvPr>
            <p:ph type="sldNum" sz="quarter" idx="16"/>
          </p:nvPr>
        </p:nvSpPr>
        <p:spPr>
          <a:xfrm>
            <a:off x="4070350" y="6497838"/>
            <a:ext cx="1003300" cy="365125"/>
          </a:xfrm>
          <a:prstGeom prst="rect">
            <a:avLst/>
          </a:prstGeom>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4" name="Footer Placeholder 3"/>
          <p:cNvSpPr>
            <a:spLocks noGrp="1"/>
          </p:cNvSpPr>
          <p:nvPr>
            <p:ph type="ftr" sz="quarter" idx="22"/>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21"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22"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A5D9"/>
                </a:solidFill>
                <a:latin typeface="+mn-lt"/>
              </a:defRPr>
            </a:lvl1pPr>
          </a:lstStyle>
          <a:p>
            <a:pPr lvl="0"/>
            <a:r>
              <a:rPr lang="en-US" dirty="0" smtClean="0"/>
              <a:t>Placeholder for Agenda Item #2</a:t>
            </a:r>
          </a:p>
        </p:txBody>
      </p:sp>
      <p:sp>
        <p:nvSpPr>
          <p:cNvPr id="23"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#3</a:t>
            </a:r>
          </a:p>
        </p:txBody>
      </p:sp>
      <p:sp>
        <p:nvSpPr>
          <p:cNvPr id="24"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11" name="Oval 10"/>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2" name="Oval 11"/>
          <p:cNvSpPr/>
          <p:nvPr userDrawn="1"/>
        </p:nvSpPr>
        <p:spPr>
          <a:xfrm>
            <a:off x="724346" y="2618157"/>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3" name="Oval 12"/>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4" name="Oval 13"/>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Tree>
    <p:extLst>
      <p:ext uri="{BB962C8B-B14F-4D97-AF65-F5344CB8AC3E}">
        <p14:creationId xmlns:p14="http://schemas.microsoft.com/office/powerpoint/2010/main" val="39182628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5"/>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rgbClr val="005295"/>
                </a:solidFill>
              </a:defRPr>
            </a:lvl1pPr>
          </a:lstStyle>
          <a:p>
            <a:pPr>
              <a:defRPr/>
            </a:pPr>
            <a:fld id="{C36BD688-728A-204C-A9A9-22A42FEF4D83}"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260608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vy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lvl1pPr>
              <a:defRPr>
                <a:solidFill>
                  <a:srgbClr val="005295"/>
                </a:solidFill>
              </a:defRPr>
            </a:lvl1pPr>
          </a:lstStyle>
          <a:p>
            <a:endParaRPr lang="en-US" dirty="0"/>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7270177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a:xfrm>
            <a:off x="4070350" y="6497838"/>
            <a:ext cx="1003300" cy="365125"/>
          </a:xfrm>
          <a:prstGeom prst="rect">
            <a:avLst/>
          </a:prstGeom>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2" name="Footer Placeholder 1"/>
          <p:cNvSpPr>
            <a:spLocks noGrp="1"/>
          </p:cNvSpPr>
          <p:nvPr>
            <p:ph type="ftr" sz="quarter" idx="24"/>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7"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0"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8857304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ue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2979110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ue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0339916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ue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8352693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ue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8247070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ue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4773655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ue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5"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6"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2373662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4070350" y="6497838"/>
            <a:ext cx="1003300" cy="365125"/>
          </a:xfrm>
          <a:prstGeom prst="rect">
            <a:avLst/>
          </a:prstGeom>
        </p:spPr>
        <p:txBody>
          <a:bodyPr/>
          <a:lstStyle>
            <a:lvl1pPr>
              <a:defRPr>
                <a:solidFill>
                  <a:srgbClr val="005295"/>
                </a:solidFill>
              </a:defRPr>
            </a:lvl1pPr>
          </a:lstStyle>
          <a:p>
            <a:pPr>
              <a:defRPr/>
            </a:pPr>
            <a:fld id="{3BCC1682-E65C-E542-BD71-CF53F4853CB8}" type="slidenum">
              <a:rPr lang="en-US" smtClean="0"/>
              <a:pPr>
                <a:defRPr/>
              </a:pPr>
              <a:t>‹#›</a:t>
            </a:fld>
            <a:endParaRPr lang="en-US" dirty="0"/>
          </a:p>
        </p:txBody>
      </p:sp>
      <p:sp>
        <p:nvSpPr>
          <p:cNvPr id="4" name="Footer Placeholder 3"/>
          <p:cNvSpPr>
            <a:spLocks noGrp="1"/>
          </p:cNvSpPr>
          <p:nvPr>
            <p:ph type="ftr" sz="quarter" idx="11"/>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1516602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a:noFill/>
        </p:spPr>
        <p:txBody>
          <a:bodyPr lIns="0"/>
          <a:lstStyle>
            <a:lvl1pPr algn="l">
              <a:defRPr sz="2400" baseline="0">
                <a:solidFill>
                  <a:srgbClr val="00A5D9"/>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dirty="0"/>
              <a:t>To add footer: Go to Insert &gt; Add Header &amp; Footer</a:t>
            </a:r>
          </a:p>
        </p:txBody>
      </p:sp>
      <p:sp>
        <p:nvSpPr>
          <p:cNvPr id="3" name="Oval 2"/>
          <p:cNvSpPr/>
          <p:nvPr userDrawn="1"/>
        </p:nvSpPr>
        <p:spPr>
          <a:xfrm>
            <a:off x="724346" y="1893914"/>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Tree>
    <p:extLst>
      <p:ext uri="{BB962C8B-B14F-4D97-AF65-F5344CB8AC3E}">
        <p14:creationId xmlns:p14="http://schemas.microsoft.com/office/powerpoint/2010/main" val="41002504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dirty="0"/>
              <a:t>To add footer: Go to Insert &gt; Add Header &amp; Footer</a:t>
            </a:r>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9" name="Text Placeholder 17"/>
          <p:cNvSpPr>
            <a:spLocks noGrp="1"/>
          </p:cNvSpPr>
          <p:nvPr>
            <p:ph type="body" sz="quarter" idx="21" hasCustomPrompt="1"/>
          </p:nvPr>
        </p:nvSpPr>
        <p:spPr>
          <a:xfrm>
            <a:off x="1281907" y="4798759"/>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#5</a:t>
            </a:r>
          </a:p>
        </p:txBody>
      </p:sp>
      <p:sp>
        <p:nvSpPr>
          <p:cNvPr id="20" name="Oval 19"/>
          <p:cNvSpPr/>
          <p:nvPr userDrawn="1"/>
        </p:nvSpPr>
        <p:spPr>
          <a:xfrm>
            <a:off x="724346" y="4790886"/>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171172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vy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p:txBody>
          <a:bodyPr/>
          <a:lstStyle>
            <a:lvl1pPr>
              <a:defRPr>
                <a:solidFill>
                  <a:srgbClr val="005295"/>
                </a:solidFill>
              </a:defRPr>
            </a:lvl1pPr>
          </a:lstStyle>
          <a:p>
            <a:endParaRPr lang="en-US" dirty="0"/>
          </a:p>
        </p:txBody>
      </p:sp>
      <p:sp>
        <p:nvSpPr>
          <p:cNvPr id="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8331971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dirty="0"/>
              <a:t>To add footer: Go to Insert &gt; Add Header &amp; Footer</a:t>
            </a:r>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9" name="Text Placeholder 17"/>
          <p:cNvSpPr>
            <a:spLocks noGrp="1"/>
          </p:cNvSpPr>
          <p:nvPr>
            <p:ph type="body" sz="quarter" idx="21" hasCustomPrompt="1"/>
          </p:nvPr>
        </p:nvSpPr>
        <p:spPr>
          <a:xfrm>
            <a:off x="1281907" y="4798759"/>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#5</a:t>
            </a:r>
          </a:p>
        </p:txBody>
      </p:sp>
      <p:sp>
        <p:nvSpPr>
          <p:cNvPr id="20" name="Oval 19"/>
          <p:cNvSpPr/>
          <p:nvPr userDrawn="1"/>
        </p:nvSpPr>
        <p:spPr>
          <a:xfrm>
            <a:off x="724346" y="4790886"/>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36286168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dirty="0"/>
              <a:t>To add footer: Go to Insert &gt; Add Header &amp; Footer</a:t>
            </a:r>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Tree>
    <p:extLst>
      <p:ext uri="{BB962C8B-B14F-4D97-AF65-F5344CB8AC3E}">
        <p14:creationId xmlns:p14="http://schemas.microsoft.com/office/powerpoint/2010/main" val="37897140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dirty="0"/>
              <a:t>To add footer: Go to Insert &gt; Add Header &amp; Footer</a:t>
            </a:r>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9" name="Text Placeholder 17"/>
          <p:cNvSpPr>
            <a:spLocks noGrp="1"/>
          </p:cNvSpPr>
          <p:nvPr>
            <p:ph type="body" sz="quarter" idx="21" hasCustomPrompt="1"/>
          </p:nvPr>
        </p:nvSpPr>
        <p:spPr>
          <a:xfrm>
            <a:off x="1281907" y="4798759"/>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#5</a:t>
            </a:r>
          </a:p>
        </p:txBody>
      </p:sp>
      <p:sp>
        <p:nvSpPr>
          <p:cNvPr id="20" name="Oval 19"/>
          <p:cNvSpPr/>
          <p:nvPr userDrawn="1"/>
        </p:nvSpPr>
        <p:spPr>
          <a:xfrm>
            <a:off x="724346" y="4790886"/>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31426376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10"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#2</a:t>
            </a:r>
          </a:p>
        </p:txBody>
      </p:sp>
      <p:sp>
        <p:nvSpPr>
          <p:cNvPr id="14"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A5D9"/>
                </a:solidFill>
                <a:latin typeface="+mn-lt"/>
              </a:defRPr>
            </a:lvl1pPr>
          </a:lstStyle>
          <a:p>
            <a:pPr lvl="0"/>
            <a:r>
              <a:rPr lang="en-US" dirty="0" smtClean="0"/>
              <a:t>Placeholder for Agenda Item #3</a:t>
            </a:r>
          </a:p>
        </p:txBody>
      </p:sp>
      <p:sp>
        <p:nvSpPr>
          <p:cNvPr id="16"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19" name="Text Placeholder 17"/>
          <p:cNvSpPr>
            <a:spLocks noGrp="1"/>
          </p:cNvSpPr>
          <p:nvPr>
            <p:ph type="body" sz="quarter" idx="21" hasCustomPrompt="1"/>
          </p:nvPr>
        </p:nvSpPr>
        <p:spPr>
          <a:xfrm>
            <a:off x="1281907" y="4803279"/>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#5</a:t>
            </a:r>
          </a:p>
        </p:txBody>
      </p:sp>
      <p:sp>
        <p:nvSpPr>
          <p:cNvPr id="9" name="Footer Placeholder 8"/>
          <p:cNvSpPr>
            <a:spLocks noGrp="1"/>
          </p:cNvSpPr>
          <p:nvPr>
            <p:ph type="ftr" sz="quarter" idx="22"/>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22118990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avy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
        <p:nvSpPr>
          <p:cNvPr id="2" name="TextBox 1"/>
          <p:cNvSpPr txBox="1"/>
          <p:nvPr userDrawn="1"/>
        </p:nvSpPr>
        <p:spPr>
          <a:xfrm>
            <a:off x="3643923" y="6389077"/>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endParaRPr>
          </a:p>
        </p:txBody>
      </p:sp>
      <p:sp>
        <p:nvSpPr>
          <p:cNvPr id="3" name="Footer Placeholder 2"/>
          <p:cNvSpPr>
            <a:spLocks noGrp="1"/>
          </p:cNvSpPr>
          <p:nvPr>
            <p:ph type="ftr" sz="quarter" idx="24"/>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3407513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Navy Graphic Elements">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Graphic Elements</a:t>
            </a:r>
          </a:p>
        </p:txBody>
      </p:sp>
      <p:sp>
        <p:nvSpPr>
          <p:cNvPr id="2" name="TextBox 1"/>
          <p:cNvSpPr txBox="1"/>
          <p:nvPr userDrawn="1"/>
        </p:nvSpPr>
        <p:spPr>
          <a:xfrm>
            <a:off x="1875692" y="6364288"/>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endParaRPr>
          </a:p>
        </p:txBody>
      </p:sp>
      <p:sp>
        <p:nvSpPr>
          <p:cNvPr id="3" name="Footer Placeholder 2"/>
          <p:cNvSpPr>
            <a:spLocks noGrp="1"/>
          </p:cNvSpPr>
          <p:nvPr>
            <p:ph type="ftr" sz="quarter" idx="24"/>
          </p:nvPr>
        </p:nvSpPr>
        <p:spPr/>
        <p:txBody>
          <a:bodyPr/>
          <a:lstStyle>
            <a:lvl1pPr>
              <a:defRPr>
                <a:solidFill>
                  <a:srgbClr val="005295"/>
                </a:solidFill>
              </a:defRPr>
            </a:lvl1pPr>
          </a:lstStyle>
          <a:p>
            <a:endParaRPr lang="en-US" dirty="0"/>
          </a:p>
        </p:txBody>
      </p:sp>
      <p:sp>
        <p:nvSpPr>
          <p:cNvPr id="10"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1891327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avy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978229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Navy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lvl1pPr>
              <a:defRPr>
                <a:solidFill>
                  <a:srgbClr val="005295"/>
                </a:solidFill>
              </a:defRPr>
            </a:lvl1pPr>
          </a:lstStyle>
          <a:p>
            <a:endParaRPr lang="en-US" dirty="0"/>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6070200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Navy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p:txBody>
          <a:bodyPr/>
          <a:lstStyle>
            <a:lvl1pPr>
              <a:defRPr>
                <a:solidFill>
                  <a:srgbClr val="005295"/>
                </a:solidFill>
              </a:defRPr>
            </a:lvl1pPr>
          </a:lstStyle>
          <a:p>
            <a:endParaRPr lang="en-US" dirty="0"/>
          </a:p>
        </p:txBody>
      </p:sp>
      <p:sp>
        <p:nvSpPr>
          <p:cNvPr id="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5311437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Navy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86541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vy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6736285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Navy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3663263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Navy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p:txBody>
          <a:bodyPr/>
          <a:lstStyle>
            <a:lvl1pPr>
              <a:defRPr>
                <a:solidFill>
                  <a:srgbClr val="005295"/>
                </a:solidFill>
              </a:defRPr>
            </a:lvl1pPr>
          </a:lstStyle>
          <a:p>
            <a:endParaRPr lang="en-US" dirty="0"/>
          </a:p>
        </p:txBody>
      </p:sp>
      <p:sp>
        <p:nvSpPr>
          <p:cNvPr id="16"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197515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Navy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solidFill>
                  <a:srgbClr val="005295"/>
                </a:solidFill>
              </a:defRPr>
            </a:lvl1pPr>
          </a:lstStyle>
          <a:p>
            <a:pPr>
              <a:defRPr/>
            </a:pPr>
            <a:fld id="{3BCC1682-E65C-E542-BD71-CF53F4853CB8}"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35822514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Navy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lvl1pPr>
          </a:lstStyle>
          <a:p>
            <a:pPr>
              <a:defRPr/>
            </a:pPr>
            <a:fld id="{8FF32F93-75ED-F34F-A4DA-8794E89B4472}" type="slidenum">
              <a:rPr lang="en-US">
                <a:solidFill>
                  <a:prstClr val="black">
                    <a:tint val="75000"/>
                  </a:prstClr>
                </a:solidFill>
              </a:rPr>
              <a:pPr>
                <a:defRPr/>
              </a:pPr>
              <a:t>‹#›</a:t>
            </a:fld>
            <a:endParaRPr lang="en-US" dirty="0">
              <a:solidFill>
                <a:prstClr val="black">
                  <a:tint val="75000"/>
                </a:prstClr>
              </a:solidFill>
            </a:endParaRPr>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3" name="Footer Placeholder 2"/>
          <p:cNvSpPr>
            <a:spLocks noGrp="1"/>
          </p:cNvSpPr>
          <p:nvPr>
            <p:ph type="ftr" sz="quarter" idx="24"/>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0564210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Navy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prstClr val="black">
                    <a:tint val="75000"/>
                  </a:prstClr>
                </a:solidFill>
              </a:rPr>
              <a:pPr>
                <a:defRPr/>
              </a:pPr>
              <a:t>‹#›</a:t>
            </a:fld>
            <a:endParaRPr lang="en-US" dirty="0">
              <a:solidFill>
                <a:prstClr val="black">
                  <a:tint val="75000"/>
                </a:prstClr>
              </a:solidFill>
            </a:endParaRPr>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p>
            <a:endParaRPr lang="en-US" dirty="0">
              <a:solidFill>
                <a:prstClr val="black">
                  <a:tint val="75000"/>
                </a:prstClr>
              </a:solidFill>
            </a:endParaRPr>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11050503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_Navy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lvl1pPr>
          </a:lstStyle>
          <a:p>
            <a:pPr>
              <a:defRPr/>
            </a:pPr>
            <a:fld id="{8FF32F93-75ED-F34F-A4DA-8794E89B4472}" type="slidenum">
              <a:rPr lang="en-US">
                <a:solidFill>
                  <a:prstClr val="black">
                    <a:tint val="75000"/>
                  </a:prstClr>
                </a:solidFill>
              </a:rPr>
              <a:pPr>
                <a:defRPr/>
              </a:pPr>
              <a:t>‹#›</a:t>
            </a:fld>
            <a:endParaRPr lang="en-US" dirty="0">
              <a:solidFill>
                <a:prstClr val="black">
                  <a:tint val="75000"/>
                </a:prstClr>
              </a:solidFill>
            </a:endParaRPr>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3" name="Footer Placeholder 2"/>
          <p:cNvSpPr>
            <a:spLocks noGrp="1"/>
          </p:cNvSpPr>
          <p:nvPr>
            <p:ph type="ftr" sz="quarter" idx="24"/>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5034237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Navy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prstClr val="black">
                    <a:tint val="75000"/>
                  </a:prstClr>
                </a:solidFill>
              </a:rPr>
              <a:pPr>
                <a:defRPr/>
              </a:pPr>
              <a:t>‹#›</a:t>
            </a:fld>
            <a:endParaRPr lang="en-US" dirty="0">
              <a:solidFill>
                <a:prstClr val="black">
                  <a:tint val="75000"/>
                </a:prstClr>
              </a:solidFill>
            </a:endParaRPr>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p>
            <a:endParaRPr lang="en-US" dirty="0">
              <a:solidFill>
                <a:prstClr val="black">
                  <a:tint val="75000"/>
                </a:prstClr>
              </a:solidFill>
            </a:endParaRPr>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42150107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a:xfrm>
            <a:off x="4070350" y="6382284"/>
            <a:ext cx="1003300" cy="365125"/>
          </a:xfrm>
        </p:spPr>
        <p:txBody>
          <a:bodyPr/>
          <a:lstStyle>
            <a:lvl1pPr>
              <a:defRPr/>
            </a:lvl1pPr>
          </a:lstStyle>
          <a:p>
            <a:pPr>
              <a:defRPr/>
            </a:pPr>
            <a:fld id="{39BCFBC5-D020-FC44-B350-B31C56D5416D}" type="slidenum">
              <a:rPr lang="en-US">
                <a:solidFill>
                  <a:srgbClr val="005295"/>
                </a:solidFill>
              </a:rPr>
              <a:pPr>
                <a:defRPr/>
              </a:pPr>
              <a:t>‹#›</a:t>
            </a:fld>
            <a:endParaRPr lang="en-US" dirty="0">
              <a:solidFill>
                <a:srgbClr val="005295"/>
              </a:solidFill>
            </a:endParaRPr>
          </a:p>
        </p:txBody>
      </p:sp>
      <p:sp>
        <p:nvSpPr>
          <p:cNvPr id="10"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#2</a:t>
            </a:r>
          </a:p>
        </p:txBody>
      </p:sp>
      <p:sp>
        <p:nvSpPr>
          <p:cNvPr id="14"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chemeClr val="accent2"/>
                </a:solidFill>
                <a:latin typeface="+mn-lt"/>
              </a:defRPr>
            </a:lvl1pPr>
          </a:lstStyle>
          <a:p>
            <a:pPr lvl="0"/>
            <a:r>
              <a:rPr lang="en-US" dirty="0" smtClean="0"/>
              <a:t>Placeholder for agenda item #3</a:t>
            </a:r>
          </a:p>
        </p:txBody>
      </p:sp>
      <p:sp>
        <p:nvSpPr>
          <p:cNvPr id="16"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19" name="Text Placeholder 17"/>
          <p:cNvSpPr>
            <a:spLocks noGrp="1"/>
          </p:cNvSpPr>
          <p:nvPr>
            <p:ph type="body" sz="quarter" idx="21" hasCustomPrompt="1"/>
          </p:nvPr>
        </p:nvSpPr>
        <p:spPr>
          <a:xfrm>
            <a:off x="1281907" y="4803279"/>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#5</a:t>
            </a:r>
          </a:p>
        </p:txBody>
      </p:sp>
      <p:sp>
        <p:nvSpPr>
          <p:cNvPr id="9" name="Footer Placeholder 8"/>
          <p:cNvSpPr>
            <a:spLocks noGrp="1"/>
          </p:cNvSpPr>
          <p:nvPr>
            <p:ph type="ftr" sz="quarter" idx="22"/>
          </p:nvPr>
        </p:nvSpPr>
        <p:spPr>
          <a:xfrm>
            <a:off x="457200" y="6382284"/>
            <a:ext cx="2895600" cy="365125"/>
          </a:xfrm>
        </p:spPr>
        <p:txBody>
          <a:bodyPr/>
          <a:lstStyle/>
          <a:p>
            <a:endParaRPr lang="en-US" dirty="0">
              <a:solidFill>
                <a:srgbClr val="005295"/>
              </a:solidFill>
            </a:endParaRPr>
          </a:p>
        </p:txBody>
      </p:sp>
    </p:spTree>
    <p:extLst>
      <p:ext uri="{BB962C8B-B14F-4D97-AF65-F5344CB8AC3E}">
        <p14:creationId xmlns:p14="http://schemas.microsoft.com/office/powerpoint/2010/main" val="25747741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avy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lvl1pPr>
          </a:lstStyle>
          <a:p>
            <a:pPr>
              <a:defRPr/>
            </a:pPr>
            <a:fld id="{8FF32F93-75ED-F34F-A4DA-8794E89B4472}" type="slidenum">
              <a:rPr lang="en-US">
                <a:solidFill>
                  <a:srgbClr val="005295"/>
                </a:solidFill>
              </a:rPr>
              <a:pPr>
                <a:defRPr/>
              </a:pPr>
              <a:t>‹#›</a:t>
            </a:fld>
            <a:endParaRPr lang="en-US" dirty="0">
              <a:solidFill>
                <a:srgbClr val="005295"/>
              </a:solidFill>
            </a:endParaRPr>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2" name="TextBox 1"/>
          <p:cNvSpPr txBox="1"/>
          <p:nvPr userDrawn="1"/>
        </p:nvSpPr>
        <p:spPr>
          <a:xfrm>
            <a:off x="3643923" y="6389077"/>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smtClean="0">
              <a:solidFill>
                <a:srgbClr val="005295"/>
              </a:solidFill>
              <a:latin typeface="Museo Slab 300"/>
              <a:ea typeface="ＭＳ Ｐゴシック" charset="0"/>
              <a:cs typeface="Arial" charset="0"/>
            </a:endParaRPr>
          </a:p>
        </p:txBody>
      </p:sp>
      <p:sp>
        <p:nvSpPr>
          <p:cNvPr id="3" name="Footer Placeholder 2"/>
          <p:cNvSpPr>
            <a:spLocks noGrp="1"/>
          </p:cNvSpPr>
          <p:nvPr>
            <p:ph type="ftr" sz="quarter" idx="24"/>
          </p:nvPr>
        </p:nvSpPr>
        <p:spPr/>
        <p:txBody>
          <a:bodyPr/>
          <a:lstStyle/>
          <a:p>
            <a:endParaRPr lang="en-US" dirty="0">
              <a:solidFill>
                <a:srgbClr val="005295"/>
              </a:solidFill>
            </a:endParaRPr>
          </a:p>
        </p:txBody>
      </p:sp>
    </p:spTree>
    <p:extLst>
      <p:ext uri="{BB962C8B-B14F-4D97-AF65-F5344CB8AC3E}">
        <p14:creationId xmlns:p14="http://schemas.microsoft.com/office/powerpoint/2010/main" val="34751535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Navy Graphic Elements">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lvl1pPr>
          </a:lstStyle>
          <a:p>
            <a:pPr>
              <a:defRPr/>
            </a:pPr>
            <a:fld id="{8FF32F93-75ED-F34F-A4DA-8794E89B4472}" type="slidenum">
              <a:rPr lang="en-US">
                <a:solidFill>
                  <a:srgbClr val="005295"/>
                </a:solidFill>
              </a:rPr>
              <a:pPr>
                <a:defRPr/>
              </a:pPr>
              <a:t>‹#›</a:t>
            </a:fld>
            <a:endParaRPr lang="en-US" dirty="0">
              <a:solidFill>
                <a:srgbClr val="005295"/>
              </a:solidFill>
            </a:endParaRPr>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latin typeface="+mn-lt"/>
              </a:defRPr>
            </a:lvl1pPr>
          </a:lstStyle>
          <a:p>
            <a:pPr lvl="0"/>
            <a:r>
              <a:rPr lang="en-US" dirty="0" smtClean="0"/>
              <a:t>Graphic elements</a:t>
            </a:r>
          </a:p>
        </p:txBody>
      </p:sp>
      <p:sp>
        <p:nvSpPr>
          <p:cNvPr id="2" name="TextBox 1"/>
          <p:cNvSpPr txBox="1"/>
          <p:nvPr userDrawn="1"/>
        </p:nvSpPr>
        <p:spPr>
          <a:xfrm>
            <a:off x="1875692" y="6364288"/>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smtClean="0">
              <a:solidFill>
                <a:srgbClr val="005295"/>
              </a:solidFill>
              <a:latin typeface="Museo Slab 300"/>
              <a:ea typeface="ＭＳ Ｐゴシック" charset="0"/>
              <a:cs typeface="Arial" charset="0"/>
            </a:endParaRPr>
          </a:p>
        </p:txBody>
      </p:sp>
      <p:sp>
        <p:nvSpPr>
          <p:cNvPr id="3" name="Footer Placeholder 2"/>
          <p:cNvSpPr>
            <a:spLocks noGrp="1"/>
          </p:cNvSpPr>
          <p:nvPr>
            <p:ph type="ftr" sz="quarter" idx="24"/>
          </p:nvPr>
        </p:nvSpPr>
        <p:spPr/>
        <p:txBody>
          <a:bodyPr/>
          <a:lstStyle/>
          <a:p>
            <a:endParaRPr lang="en-US" dirty="0">
              <a:solidFill>
                <a:srgbClr val="005295"/>
              </a:solidFill>
            </a:endParaRPr>
          </a:p>
        </p:txBody>
      </p:sp>
      <p:sp>
        <p:nvSpPr>
          <p:cNvPr id="10" name="Title 1"/>
          <p:cNvSpPr>
            <a:spLocks noGrp="1"/>
          </p:cNvSpPr>
          <p:nvPr>
            <p:ph type="title" hasCustomPrompt="1"/>
          </p:nvPr>
        </p:nvSpPr>
        <p:spPr>
          <a:xfrm>
            <a:off x="457200" y="354646"/>
            <a:ext cx="8229600" cy="593725"/>
          </a:xfrm>
        </p:spPr>
        <p:txBody>
          <a:bodyPr/>
          <a:lstStyle>
            <a:lvl1pPr>
              <a:defRPr baseline="0"/>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144612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vy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9130183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Navy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p>
            <a:endParaRPr lang="en-US" dirty="0">
              <a:solidFill>
                <a:srgbClr val="005295"/>
              </a:solidFill>
            </a:endParaRPr>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36183175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Navy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p>
            <a:endParaRPr lang="en-US" dirty="0">
              <a:solidFill>
                <a:srgbClr val="005295"/>
              </a:solidFill>
            </a:endParaRPr>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27780866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Navy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p:txBody>
          <a:bodyPr/>
          <a:lstStyle/>
          <a:p>
            <a:endParaRPr lang="en-US" dirty="0">
              <a:solidFill>
                <a:srgbClr val="005295"/>
              </a:solidFill>
            </a:endParaRPr>
          </a:p>
        </p:txBody>
      </p:sp>
      <p:sp>
        <p:nvSpPr>
          <p:cNvPr id="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8494060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Navy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32302487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Navy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39998322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Navy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p:txBody>
          <a:bodyPr/>
          <a:lstStyle/>
          <a:p>
            <a:endParaRPr lang="en-US" dirty="0">
              <a:solidFill>
                <a:srgbClr val="005295"/>
              </a:solidFill>
            </a:endParaRPr>
          </a:p>
        </p:txBody>
      </p:sp>
      <p:sp>
        <p:nvSpPr>
          <p:cNvPr id="1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4"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29053760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Navy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3BCC1682-E65C-E542-BD71-CF53F4853CB8}" type="slidenum">
              <a:rPr lang="en-US">
                <a:solidFill>
                  <a:srgbClr val="005295"/>
                </a:solidFill>
              </a:rPr>
              <a:pPr>
                <a:defRPr/>
              </a:pPr>
              <a:t>‹#›</a:t>
            </a:fld>
            <a:endParaRPr lang="en-US" dirty="0">
              <a:solidFill>
                <a:srgbClr val="005295"/>
              </a:solidFill>
            </a:endParaRPr>
          </a:p>
        </p:txBody>
      </p:sp>
      <p:sp>
        <p:nvSpPr>
          <p:cNvPr id="4" name="Footer Placeholder 3"/>
          <p:cNvSpPr>
            <a:spLocks noGrp="1"/>
          </p:cNvSpPr>
          <p:nvPr>
            <p:ph type="ftr" sz="quarter" idx="11"/>
          </p:nvPr>
        </p:nvSpPr>
        <p:spPr/>
        <p:txBody>
          <a:bodyPr/>
          <a:lstStyle/>
          <a:p>
            <a:endParaRPr lang="en-US" dirty="0">
              <a:solidFill>
                <a:srgbClr val="005295"/>
              </a:solidFill>
            </a:endParaRPr>
          </a:p>
        </p:txBody>
      </p:sp>
    </p:spTree>
    <p:extLst>
      <p:ext uri="{BB962C8B-B14F-4D97-AF65-F5344CB8AC3E}">
        <p14:creationId xmlns:p14="http://schemas.microsoft.com/office/powerpoint/2010/main" val="55833673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838393"/>
            <a:ext cx="6765917" cy="646331"/>
          </a:xfrm>
          <a:prstGeom prst="rect">
            <a:avLst/>
          </a:prstGeom>
        </p:spPr>
        <p:txBody>
          <a:bodyPr vert="horz" wrap="square" lIns="0" rIns="0" anchor="ctr" anchorCtr="0">
            <a:normAutofit/>
          </a:bodyPr>
          <a:lstStyle>
            <a:lvl1pPr algn="l">
              <a:defRPr sz="3600">
                <a:solidFill>
                  <a:srgbClr val="005295"/>
                </a:solidFill>
              </a:defRPr>
            </a:lvl1pPr>
          </a:lstStyle>
          <a:p>
            <a:endParaRPr lang="en-US" dirty="0"/>
          </a:p>
        </p:txBody>
      </p:sp>
      <p:sp>
        <p:nvSpPr>
          <p:cNvPr id="4" name="Text Placeholder 3"/>
          <p:cNvSpPr>
            <a:spLocks noGrp="1"/>
          </p:cNvSpPr>
          <p:nvPr>
            <p:ph type="body" sz="quarter" idx="10"/>
          </p:nvPr>
        </p:nvSpPr>
        <p:spPr>
          <a:xfrm>
            <a:off x="946351" y="3121476"/>
            <a:ext cx="6733965" cy="338554"/>
          </a:xfrm>
          <a:prstGeom prst="rect">
            <a:avLst/>
          </a:prstGeom>
        </p:spPr>
        <p:txBody>
          <a:bodyPr vert="horz" wrap="square" lIns="0" tIns="0" bIns="0" anchor="ctr" anchorCtr="0">
            <a:normAutofit/>
          </a:bodyPr>
          <a:lstStyle>
            <a:lvl1pPr marL="0" indent="0" algn="l">
              <a:spcBef>
                <a:spcPts val="0"/>
              </a:spcBef>
              <a:buNone/>
              <a:defRPr sz="1600">
                <a:solidFill>
                  <a:srgbClr val="005295"/>
                </a:solidFill>
              </a:defRPr>
            </a:lvl1pPr>
          </a:lstStyle>
          <a:p>
            <a:pPr lvl="0"/>
            <a:endParaRPr lang="en-US" dirty="0" smtClean="0"/>
          </a:p>
        </p:txBody>
      </p:sp>
    </p:spTree>
    <p:extLst>
      <p:ext uri="{BB962C8B-B14F-4D97-AF65-F5344CB8AC3E}">
        <p14:creationId xmlns:p14="http://schemas.microsoft.com/office/powerpoint/2010/main" val="18814943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Green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a:xfrm>
            <a:off x="4070350" y="6378749"/>
            <a:ext cx="1003300" cy="365125"/>
          </a:xfrm>
          <a:prstGeom prst="rect">
            <a:avLst/>
          </a:prstGeom>
        </p:spPr>
        <p:txBody>
          <a:bodyPr/>
          <a:lstStyle>
            <a:lvl1pPr>
              <a:defRPr/>
            </a:lvl1pPr>
          </a:lstStyle>
          <a:p>
            <a:pPr>
              <a:defRPr/>
            </a:pPr>
            <a:fld id="{8FF32F93-75ED-F34F-A4DA-8794E89B4472}" type="slidenum">
              <a:rPr lang="en-US">
                <a:solidFill>
                  <a:srgbClr val="284F83"/>
                </a:solidFill>
              </a:rPr>
              <a:pPr>
                <a:defRPr/>
              </a:pPr>
              <a:t>‹#›</a:t>
            </a:fld>
            <a:endParaRPr lang="en-US" dirty="0">
              <a:solidFill>
                <a:srgbClr val="284F83"/>
              </a:solidFill>
            </a:endParaRPr>
          </a:p>
        </p:txBody>
      </p:sp>
      <p:sp>
        <p:nvSpPr>
          <p:cNvPr id="2" name="Footer Placeholder 1"/>
          <p:cNvSpPr>
            <a:spLocks noGrp="1"/>
          </p:cNvSpPr>
          <p:nvPr>
            <p:ph type="ftr" sz="quarter" idx="24"/>
          </p:nvPr>
        </p:nvSpPr>
        <p:spPr>
          <a:xfrm>
            <a:off x="457200" y="6378749"/>
            <a:ext cx="2895600" cy="365125"/>
          </a:xfrm>
          <a:prstGeom prst="rect">
            <a:avLst/>
          </a:prstGeom>
        </p:spPr>
        <p:txBody>
          <a:bodyPr/>
          <a:lstStyle/>
          <a:p>
            <a:endParaRPr lang="en-US" dirty="0">
              <a:solidFill>
                <a:srgbClr val="284F83"/>
              </a:solidFill>
            </a:endParaRPr>
          </a:p>
        </p:txBody>
      </p:sp>
      <p:sp>
        <p:nvSpPr>
          <p:cNvPr id="10"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136338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vy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p:txBody>
          <a:bodyPr/>
          <a:lstStyle>
            <a:lvl1pPr>
              <a:defRPr>
                <a:solidFill>
                  <a:srgbClr val="005295"/>
                </a:solidFill>
              </a:defRPr>
            </a:lvl1pPr>
          </a:lstStyle>
          <a:p>
            <a:endParaRPr lang="en-US" dirty="0"/>
          </a:p>
        </p:txBody>
      </p:sp>
      <p:sp>
        <p:nvSpPr>
          <p:cNvPr id="16"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376974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vy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solidFill>
                  <a:srgbClr val="005295"/>
                </a:solidFill>
              </a:defRPr>
            </a:lvl1pPr>
          </a:lstStyle>
          <a:p>
            <a:pPr>
              <a:defRPr/>
            </a:pPr>
            <a:fld id="{3BCC1682-E65C-E542-BD71-CF53F4853CB8}"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3018038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354646"/>
            <a:ext cx="8229600" cy="593725"/>
          </a:xfrm>
          <a:prstGeom prst="rect">
            <a:avLst/>
          </a:prstGeom>
        </p:spPr>
        <p:txBody>
          <a:bodyPr/>
          <a:lstStyle>
            <a:lvl1pPr>
              <a:defRPr baseline="0">
                <a:solidFill>
                  <a:srgbClr val="005295"/>
                </a:solidFill>
              </a:defRPr>
            </a:lvl1pPr>
          </a:lstStyle>
          <a:p>
            <a:r>
              <a:rPr lang="en-US" dirty="0" smtClean="0"/>
              <a:t>Agenda Slide Sample</a:t>
            </a:r>
            <a:endParaRPr lang="en-US" dirty="0"/>
          </a:p>
        </p:txBody>
      </p:sp>
      <p:sp>
        <p:nvSpPr>
          <p:cNvPr id="7" name="Slide Number Placeholder 5"/>
          <p:cNvSpPr>
            <a:spLocks noGrp="1"/>
          </p:cNvSpPr>
          <p:nvPr>
            <p:ph type="sldNum" sz="quarter" idx="16"/>
          </p:nvPr>
        </p:nvSpPr>
        <p:spPr>
          <a:xfrm>
            <a:off x="4070350" y="6497838"/>
            <a:ext cx="1003300" cy="365125"/>
          </a:xfrm>
          <a:prstGeom prst="rect">
            <a:avLst/>
          </a:prstGeom>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4" name="Footer Placeholder 3"/>
          <p:cNvSpPr>
            <a:spLocks noGrp="1"/>
          </p:cNvSpPr>
          <p:nvPr>
            <p:ph type="ftr" sz="quarter" idx="22"/>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21"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22"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A5D9"/>
                </a:solidFill>
                <a:latin typeface="+mn-lt"/>
              </a:defRPr>
            </a:lvl1pPr>
          </a:lstStyle>
          <a:p>
            <a:pPr lvl="0"/>
            <a:r>
              <a:rPr lang="en-US" dirty="0" smtClean="0"/>
              <a:t>Placeholder for Agenda Item #2</a:t>
            </a:r>
          </a:p>
        </p:txBody>
      </p:sp>
      <p:sp>
        <p:nvSpPr>
          <p:cNvPr id="23"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#3</a:t>
            </a:r>
          </a:p>
        </p:txBody>
      </p:sp>
      <p:sp>
        <p:nvSpPr>
          <p:cNvPr id="24"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25" name="Text Placeholder 17"/>
          <p:cNvSpPr>
            <a:spLocks noGrp="1"/>
          </p:cNvSpPr>
          <p:nvPr>
            <p:ph type="body" sz="quarter" idx="21" hasCustomPrompt="1"/>
          </p:nvPr>
        </p:nvSpPr>
        <p:spPr>
          <a:xfrm>
            <a:off x="1281907" y="4803279"/>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#5</a:t>
            </a:r>
          </a:p>
        </p:txBody>
      </p:sp>
      <p:sp>
        <p:nvSpPr>
          <p:cNvPr id="11" name="Oval 10"/>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2" name="Oval 11"/>
          <p:cNvSpPr/>
          <p:nvPr userDrawn="1"/>
        </p:nvSpPr>
        <p:spPr>
          <a:xfrm>
            <a:off x="724346" y="2618157"/>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3" name="Oval 12"/>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4" name="Oval 13"/>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5" name="Oval 14"/>
          <p:cNvSpPr/>
          <p:nvPr userDrawn="1"/>
        </p:nvSpPr>
        <p:spPr>
          <a:xfrm>
            <a:off x="724346" y="4790886"/>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706982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5"/>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rgbClr val="005295"/>
                </a:solidFill>
              </a:defRPr>
            </a:lvl1pPr>
          </a:lstStyle>
          <a:p>
            <a:pPr>
              <a:defRPr/>
            </a:pPr>
            <a:fld id="{C36BD688-728A-204C-A9A9-22A42FEF4D83}"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594645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a:xfrm>
            <a:off x="4070350" y="6497838"/>
            <a:ext cx="1003300" cy="365125"/>
          </a:xfrm>
          <a:prstGeom prst="rect">
            <a:avLst/>
          </a:prstGeom>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2" name="Footer Placeholder 1"/>
          <p:cNvSpPr>
            <a:spLocks noGrp="1"/>
          </p:cNvSpPr>
          <p:nvPr>
            <p:ph type="ftr" sz="quarter" idx="24"/>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7"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0"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08442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a:noFill/>
        </p:spPr>
        <p:txBody>
          <a:bodyPr lIns="0"/>
          <a:lstStyle>
            <a:lvl1pPr algn="l">
              <a:defRPr sz="2400" baseline="0">
                <a:solidFill>
                  <a:srgbClr val="00A5D9"/>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a:t>To add footer: Go to Insert &gt; Add Header &amp; Footer</a:t>
            </a:r>
            <a:endParaRPr lang="en-US" dirty="0"/>
          </a:p>
        </p:txBody>
      </p:sp>
      <p:sp>
        <p:nvSpPr>
          <p:cNvPr id="3" name="Oval 2"/>
          <p:cNvSpPr/>
          <p:nvPr userDrawn="1"/>
        </p:nvSpPr>
        <p:spPr>
          <a:xfrm>
            <a:off x="724346" y="1893914"/>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9" name="Text Placeholder 17"/>
          <p:cNvSpPr>
            <a:spLocks noGrp="1"/>
          </p:cNvSpPr>
          <p:nvPr>
            <p:ph type="body" sz="quarter" idx="21" hasCustomPrompt="1"/>
          </p:nvPr>
        </p:nvSpPr>
        <p:spPr>
          <a:xfrm>
            <a:off x="1281907" y="4798759"/>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#5</a:t>
            </a:r>
          </a:p>
        </p:txBody>
      </p:sp>
      <p:sp>
        <p:nvSpPr>
          <p:cNvPr id="20" name="Oval 19"/>
          <p:cNvSpPr/>
          <p:nvPr userDrawn="1"/>
        </p:nvSpPr>
        <p:spPr>
          <a:xfrm>
            <a:off x="724346" y="4790886"/>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2864767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283679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665471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956806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48032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4062097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5"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6"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340308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4070350" y="6497838"/>
            <a:ext cx="1003300" cy="365125"/>
          </a:xfrm>
          <a:prstGeom prst="rect">
            <a:avLst/>
          </a:prstGeom>
        </p:spPr>
        <p:txBody>
          <a:bodyPr/>
          <a:lstStyle>
            <a:lvl1pPr>
              <a:defRPr>
                <a:solidFill>
                  <a:srgbClr val="005295"/>
                </a:solidFill>
              </a:defRPr>
            </a:lvl1pPr>
          </a:lstStyle>
          <a:p>
            <a:pPr>
              <a:defRPr/>
            </a:pPr>
            <a:fld id="{3BCC1682-E65C-E542-BD71-CF53F4853CB8}" type="slidenum">
              <a:rPr lang="en-US" smtClean="0"/>
              <a:pPr>
                <a:defRPr/>
              </a:pPr>
              <a:t>‹#›</a:t>
            </a:fld>
            <a:endParaRPr lang="en-US" dirty="0"/>
          </a:p>
        </p:txBody>
      </p:sp>
      <p:sp>
        <p:nvSpPr>
          <p:cNvPr id="4" name="Footer Placeholder 3"/>
          <p:cNvSpPr>
            <a:spLocks noGrp="1"/>
          </p:cNvSpPr>
          <p:nvPr>
            <p:ph type="ftr" sz="quarter" idx="11"/>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2263976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354646"/>
            <a:ext cx="8229600" cy="593725"/>
          </a:xfrm>
          <a:prstGeom prst="rect">
            <a:avLst/>
          </a:prstGeom>
        </p:spPr>
        <p:txBody>
          <a:bodyPr/>
          <a:lstStyle>
            <a:lvl1pPr>
              <a:defRPr baseline="0">
                <a:solidFill>
                  <a:srgbClr val="005295"/>
                </a:solidFill>
              </a:defRPr>
            </a:lvl1pPr>
          </a:lstStyle>
          <a:p>
            <a:r>
              <a:rPr lang="en-US" dirty="0" smtClean="0"/>
              <a:t>Agenda Slide Sample</a:t>
            </a:r>
            <a:endParaRPr lang="en-US" dirty="0"/>
          </a:p>
        </p:txBody>
      </p:sp>
      <p:sp>
        <p:nvSpPr>
          <p:cNvPr id="7" name="Slide Number Placeholder 5"/>
          <p:cNvSpPr>
            <a:spLocks noGrp="1"/>
          </p:cNvSpPr>
          <p:nvPr>
            <p:ph type="sldNum" sz="quarter" idx="16"/>
          </p:nvPr>
        </p:nvSpPr>
        <p:spPr>
          <a:xfrm>
            <a:off x="4070350" y="6497838"/>
            <a:ext cx="1003300" cy="365125"/>
          </a:xfrm>
          <a:prstGeom prst="rect">
            <a:avLst/>
          </a:prstGeom>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4" name="Footer Placeholder 3"/>
          <p:cNvSpPr>
            <a:spLocks noGrp="1"/>
          </p:cNvSpPr>
          <p:nvPr>
            <p:ph type="ftr" sz="quarter" idx="22"/>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21"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22"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A5D9"/>
                </a:solidFill>
                <a:latin typeface="+mn-lt"/>
              </a:defRPr>
            </a:lvl1pPr>
          </a:lstStyle>
          <a:p>
            <a:pPr lvl="0"/>
            <a:r>
              <a:rPr lang="en-US" dirty="0" smtClean="0"/>
              <a:t>Placeholder for Agenda Item #2</a:t>
            </a:r>
          </a:p>
        </p:txBody>
      </p:sp>
      <p:sp>
        <p:nvSpPr>
          <p:cNvPr id="23"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#3</a:t>
            </a:r>
          </a:p>
        </p:txBody>
      </p:sp>
      <p:sp>
        <p:nvSpPr>
          <p:cNvPr id="24"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11" name="Oval 10"/>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2" name="Oval 11"/>
          <p:cNvSpPr/>
          <p:nvPr userDrawn="1"/>
        </p:nvSpPr>
        <p:spPr>
          <a:xfrm>
            <a:off x="724346" y="2618157"/>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3" name="Oval 12"/>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4" name="Oval 13"/>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Tree>
    <p:extLst>
      <p:ext uri="{BB962C8B-B14F-4D97-AF65-F5344CB8AC3E}">
        <p14:creationId xmlns:p14="http://schemas.microsoft.com/office/powerpoint/2010/main" val="2179438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5"/>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rgbClr val="005295"/>
                </a:solidFill>
              </a:defRPr>
            </a:lvl1pPr>
          </a:lstStyle>
          <a:p>
            <a:pPr>
              <a:defRPr/>
            </a:pPr>
            <a:fld id="{C36BD688-728A-204C-A9A9-22A42FEF4D83}"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1190941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a:xfrm>
            <a:off x="4070350" y="6497838"/>
            <a:ext cx="1003300" cy="365125"/>
          </a:xfrm>
          <a:prstGeom prst="rect">
            <a:avLst/>
          </a:prstGeom>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2" name="Footer Placeholder 1"/>
          <p:cNvSpPr>
            <a:spLocks noGrp="1"/>
          </p:cNvSpPr>
          <p:nvPr>
            <p:ph type="ftr" sz="quarter" idx="24"/>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7"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0"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5308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a:t>To add footer: Go to Insert &gt; Add Header &amp; Footer</a:t>
            </a:r>
            <a:endParaRPr lang="en-US" dirty="0"/>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9" name="Text Placeholder 17"/>
          <p:cNvSpPr>
            <a:spLocks noGrp="1"/>
          </p:cNvSpPr>
          <p:nvPr>
            <p:ph type="body" sz="quarter" idx="21" hasCustomPrompt="1"/>
          </p:nvPr>
        </p:nvSpPr>
        <p:spPr>
          <a:xfrm>
            <a:off x="1281907" y="4798759"/>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#5</a:t>
            </a:r>
          </a:p>
        </p:txBody>
      </p:sp>
      <p:sp>
        <p:nvSpPr>
          <p:cNvPr id="20" name="Oval 19"/>
          <p:cNvSpPr/>
          <p:nvPr userDrawn="1"/>
        </p:nvSpPr>
        <p:spPr>
          <a:xfrm>
            <a:off x="724346" y="4790886"/>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546239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345113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687832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436808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74168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668552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5"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6"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401902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4070350" y="6497838"/>
            <a:ext cx="1003300" cy="365125"/>
          </a:xfrm>
          <a:prstGeom prst="rect">
            <a:avLst/>
          </a:prstGeom>
        </p:spPr>
        <p:txBody>
          <a:bodyPr/>
          <a:lstStyle>
            <a:lvl1pPr>
              <a:defRPr>
                <a:solidFill>
                  <a:srgbClr val="005295"/>
                </a:solidFill>
              </a:defRPr>
            </a:lvl1pPr>
          </a:lstStyle>
          <a:p>
            <a:pPr>
              <a:defRPr/>
            </a:pPr>
            <a:fld id="{3BCC1682-E65C-E542-BD71-CF53F4853CB8}" type="slidenum">
              <a:rPr lang="en-US" smtClean="0"/>
              <a:pPr>
                <a:defRPr/>
              </a:pPr>
              <a:t>‹#›</a:t>
            </a:fld>
            <a:endParaRPr lang="en-US" dirty="0"/>
          </a:p>
        </p:txBody>
      </p:sp>
      <p:sp>
        <p:nvSpPr>
          <p:cNvPr id="4" name="Footer Placeholder 3"/>
          <p:cNvSpPr>
            <a:spLocks noGrp="1"/>
          </p:cNvSpPr>
          <p:nvPr>
            <p:ph type="ftr" sz="quarter" idx="11"/>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10626979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a:xfrm>
            <a:off x="4070350" y="6382284"/>
            <a:ext cx="1003300" cy="365125"/>
          </a:xfrm>
        </p:spPr>
        <p:txBody>
          <a:bodyPr/>
          <a:lstStyle>
            <a:lvl1pPr>
              <a:defRPr/>
            </a:lvl1pPr>
          </a:lstStyle>
          <a:p>
            <a:pPr>
              <a:defRPr/>
            </a:pPr>
            <a:fld id="{39BCFBC5-D020-FC44-B350-B31C56D5416D}" type="slidenum">
              <a:rPr lang="en-US">
                <a:solidFill>
                  <a:srgbClr val="005295"/>
                </a:solidFill>
              </a:rPr>
              <a:pPr>
                <a:defRPr/>
              </a:pPr>
              <a:t>‹#›</a:t>
            </a:fld>
            <a:endParaRPr lang="en-US" dirty="0">
              <a:solidFill>
                <a:srgbClr val="005295"/>
              </a:solidFill>
            </a:endParaRPr>
          </a:p>
        </p:txBody>
      </p:sp>
      <p:sp>
        <p:nvSpPr>
          <p:cNvPr id="10"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#2</a:t>
            </a:r>
          </a:p>
        </p:txBody>
      </p:sp>
      <p:sp>
        <p:nvSpPr>
          <p:cNvPr id="14"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chemeClr val="accent2"/>
                </a:solidFill>
                <a:latin typeface="+mn-lt"/>
              </a:defRPr>
            </a:lvl1pPr>
          </a:lstStyle>
          <a:p>
            <a:pPr lvl="0"/>
            <a:r>
              <a:rPr lang="en-US" dirty="0" smtClean="0"/>
              <a:t>Placeholder for agenda item #3</a:t>
            </a:r>
          </a:p>
        </p:txBody>
      </p:sp>
      <p:sp>
        <p:nvSpPr>
          <p:cNvPr id="16"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19" name="Text Placeholder 17"/>
          <p:cNvSpPr>
            <a:spLocks noGrp="1"/>
          </p:cNvSpPr>
          <p:nvPr>
            <p:ph type="body" sz="quarter" idx="21" hasCustomPrompt="1"/>
          </p:nvPr>
        </p:nvSpPr>
        <p:spPr>
          <a:xfrm>
            <a:off x="1281907" y="4803279"/>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#5</a:t>
            </a:r>
          </a:p>
        </p:txBody>
      </p:sp>
      <p:sp>
        <p:nvSpPr>
          <p:cNvPr id="9" name="Footer Placeholder 8"/>
          <p:cNvSpPr>
            <a:spLocks noGrp="1"/>
          </p:cNvSpPr>
          <p:nvPr>
            <p:ph type="ftr" sz="quarter" idx="22"/>
          </p:nvPr>
        </p:nvSpPr>
        <p:spPr>
          <a:xfrm>
            <a:off x="457200" y="6382284"/>
            <a:ext cx="2895600" cy="365125"/>
          </a:xfrm>
        </p:spPr>
        <p:txBody>
          <a:bodyPr/>
          <a:lstStyle/>
          <a:p>
            <a:endParaRPr lang="en-US" dirty="0">
              <a:solidFill>
                <a:srgbClr val="005295"/>
              </a:solidFill>
            </a:endParaRPr>
          </a:p>
        </p:txBody>
      </p:sp>
    </p:spTree>
    <p:extLst>
      <p:ext uri="{BB962C8B-B14F-4D97-AF65-F5344CB8AC3E}">
        <p14:creationId xmlns:p14="http://schemas.microsoft.com/office/powerpoint/2010/main" val="476040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avy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lvl1pPr>
          </a:lstStyle>
          <a:p>
            <a:pPr>
              <a:defRPr/>
            </a:pPr>
            <a:fld id="{8FF32F93-75ED-F34F-A4DA-8794E89B4472}" type="slidenum">
              <a:rPr lang="en-US">
                <a:solidFill>
                  <a:srgbClr val="005295"/>
                </a:solidFill>
              </a:rPr>
              <a:pPr>
                <a:defRPr/>
              </a:pPr>
              <a:t>‹#›</a:t>
            </a:fld>
            <a:endParaRPr lang="en-US" dirty="0">
              <a:solidFill>
                <a:srgbClr val="005295"/>
              </a:solidFill>
            </a:endParaRPr>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3" name="Footer Placeholder 2"/>
          <p:cNvSpPr>
            <a:spLocks noGrp="1"/>
          </p:cNvSpPr>
          <p:nvPr>
            <p:ph type="ftr" sz="quarter" idx="24"/>
          </p:nvPr>
        </p:nvSpPr>
        <p:spPr/>
        <p:txBody>
          <a:bodyPr/>
          <a:lstStyle/>
          <a:p>
            <a:endParaRPr lang="en-US" dirty="0">
              <a:solidFill>
                <a:srgbClr val="005295"/>
              </a:solidFill>
            </a:endParaRPr>
          </a:p>
        </p:txBody>
      </p:sp>
    </p:spTree>
    <p:extLst>
      <p:ext uri="{BB962C8B-B14F-4D97-AF65-F5344CB8AC3E}">
        <p14:creationId xmlns:p14="http://schemas.microsoft.com/office/powerpoint/2010/main" val="2876375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avy Graphic Elements">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lvl1pPr>
          </a:lstStyle>
          <a:p>
            <a:pPr>
              <a:defRPr/>
            </a:pPr>
            <a:fld id="{8FF32F93-75ED-F34F-A4DA-8794E89B4472}" type="slidenum">
              <a:rPr lang="en-US">
                <a:solidFill>
                  <a:srgbClr val="005295"/>
                </a:solidFill>
              </a:rPr>
              <a:pPr>
                <a:defRPr/>
              </a:pPr>
              <a:t>‹#›</a:t>
            </a:fld>
            <a:endParaRPr lang="en-US" dirty="0">
              <a:solidFill>
                <a:srgbClr val="005295"/>
              </a:solidFill>
            </a:endParaRPr>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latin typeface="+mn-lt"/>
              </a:defRPr>
            </a:lvl1pPr>
          </a:lstStyle>
          <a:p>
            <a:pPr lvl="0"/>
            <a:r>
              <a:rPr lang="en-US" dirty="0" smtClean="0"/>
              <a:t>Graphic elements</a:t>
            </a:r>
          </a:p>
        </p:txBody>
      </p:sp>
      <p:sp>
        <p:nvSpPr>
          <p:cNvPr id="3" name="Footer Placeholder 2"/>
          <p:cNvSpPr>
            <a:spLocks noGrp="1"/>
          </p:cNvSpPr>
          <p:nvPr>
            <p:ph type="ftr" sz="quarter" idx="24"/>
          </p:nvPr>
        </p:nvSpPr>
        <p:spPr/>
        <p:txBody>
          <a:bodyPr/>
          <a:lstStyle/>
          <a:p>
            <a:endParaRPr lang="en-US" dirty="0">
              <a:solidFill>
                <a:srgbClr val="005295"/>
              </a:solidFill>
            </a:endParaRPr>
          </a:p>
        </p:txBody>
      </p:sp>
      <p:sp>
        <p:nvSpPr>
          <p:cNvPr id="10" name="Title 1"/>
          <p:cNvSpPr>
            <a:spLocks noGrp="1"/>
          </p:cNvSpPr>
          <p:nvPr>
            <p:ph type="title" hasCustomPrompt="1"/>
          </p:nvPr>
        </p:nvSpPr>
        <p:spPr>
          <a:xfrm>
            <a:off x="457200" y="354646"/>
            <a:ext cx="8229600" cy="593725"/>
          </a:xfrm>
        </p:spPr>
        <p:txBody>
          <a:bodyPr/>
          <a:lstStyle>
            <a:lvl1pPr>
              <a:defRPr baseline="0"/>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343430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a:t>To add footer: Go to Insert &gt; Add Header &amp; Footer</a:t>
            </a:r>
            <a:endParaRPr lang="en-US" dirty="0"/>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9" name="Text Placeholder 17"/>
          <p:cNvSpPr>
            <a:spLocks noGrp="1"/>
          </p:cNvSpPr>
          <p:nvPr>
            <p:ph type="body" sz="quarter" idx="21" hasCustomPrompt="1"/>
          </p:nvPr>
        </p:nvSpPr>
        <p:spPr>
          <a:xfrm>
            <a:off x="1281907" y="4798759"/>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#5</a:t>
            </a:r>
          </a:p>
        </p:txBody>
      </p:sp>
      <p:sp>
        <p:nvSpPr>
          <p:cNvPr id="20" name="Oval 19"/>
          <p:cNvSpPr/>
          <p:nvPr userDrawn="1"/>
        </p:nvSpPr>
        <p:spPr>
          <a:xfrm>
            <a:off x="724346" y="4790886"/>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476424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vy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p>
            <a:endParaRPr lang="en-US" dirty="0">
              <a:solidFill>
                <a:srgbClr val="005295"/>
              </a:solidFill>
            </a:endParaRPr>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2177508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Navy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p>
            <a:endParaRPr lang="en-US" dirty="0">
              <a:solidFill>
                <a:srgbClr val="005295"/>
              </a:solidFill>
            </a:endParaRPr>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1074003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vy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p:txBody>
          <a:bodyPr/>
          <a:lstStyle/>
          <a:p>
            <a:endParaRPr lang="en-US" dirty="0">
              <a:solidFill>
                <a:srgbClr val="005295"/>
              </a:solidFill>
            </a:endParaRPr>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32032676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y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p:txBody>
          <a:bodyPr/>
          <a:lstStyle/>
          <a:p>
            <a:endParaRPr lang="en-US" dirty="0">
              <a:solidFill>
                <a:srgbClr val="005295"/>
              </a:solidFill>
            </a:endParaRPr>
          </a:p>
        </p:txBody>
      </p:sp>
      <p:sp>
        <p:nvSpPr>
          <p:cNvPr id="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3434700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y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3759734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y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3395658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vy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p:txBody>
          <a:bodyPr/>
          <a:lstStyle/>
          <a:p>
            <a:endParaRPr lang="en-US" dirty="0">
              <a:solidFill>
                <a:srgbClr val="005295"/>
              </a:solidFill>
            </a:endParaRPr>
          </a:p>
        </p:txBody>
      </p:sp>
      <p:sp>
        <p:nvSpPr>
          <p:cNvPr id="1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4"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2675875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avy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3BCC1682-E65C-E542-BD71-CF53F4853CB8}" type="slidenum">
              <a:rPr lang="en-US">
                <a:solidFill>
                  <a:srgbClr val="005295"/>
                </a:solidFill>
              </a:rPr>
              <a:pPr>
                <a:defRPr/>
              </a:pPr>
              <a:t>‹#›</a:t>
            </a:fld>
            <a:endParaRPr lang="en-US" dirty="0">
              <a:solidFill>
                <a:srgbClr val="005295"/>
              </a:solidFill>
            </a:endParaRPr>
          </a:p>
        </p:txBody>
      </p:sp>
      <p:sp>
        <p:nvSpPr>
          <p:cNvPr id="4" name="Footer Placeholder 3"/>
          <p:cNvSpPr>
            <a:spLocks noGrp="1"/>
          </p:cNvSpPr>
          <p:nvPr>
            <p:ph type="ftr" sz="quarter" idx="11"/>
          </p:nvPr>
        </p:nvSpPr>
        <p:spPr/>
        <p:txBody>
          <a:bodyPr/>
          <a:lstStyle/>
          <a:p>
            <a:endParaRPr lang="en-US" dirty="0">
              <a:solidFill>
                <a:srgbClr val="005295"/>
              </a:solidFill>
            </a:endParaRPr>
          </a:p>
        </p:txBody>
      </p:sp>
    </p:spTree>
    <p:extLst>
      <p:ext uri="{BB962C8B-B14F-4D97-AF65-F5344CB8AC3E}">
        <p14:creationId xmlns:p14="http://schemas.microsoft.com/office/powerpoint/2010/main" val="35014932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a:xfrm>
            <a:off x="4070350" y="6382284"/>
            <a:ext cx="1003300" cy="365125"/>
          </a:xfrm>
        </p:spPr>
        <p:txBody>
          <a:bodyPr/>
          <a:lstStyle>
            <a:lvl1pPr>
              <a:defRPr/>
            </a:lvl1pPr>
          </a:lstStyle>
          <a:p>
            <a:pPr>
              <a:defRPr/>
            </a:pPr>
            <a:fld id="{39BCFBC5-D020-FC44-B350-B31C56D5416D}" type="slidenum">
              <a:rPr lang="en-US">
                <a:solidFill>
                  <a:srgbClr val="005295"/>
                </a:solidFill>
              </a:rPr>
              <a:pPr>
                <a:defRPr/>
              </a:pPr>
              <a:t>‹#›</a:t>
            </a:fld>
            <a:endParaRPr lang="en-US" dirty="0">
              <a:solidFill>
                <a:srgbClr val="005295"/>
              </a:solidFill>
            </a:endParaRPr>
          </a:p>
        </p:txBody>
      </p:sp>
      <p:sp>
        <p:nvSpPr>
          <p:cNvPr id="10"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#2</a:t>
            </a:r>
          </a:p>
        </p:txBody>
      </p:sp>
      <p:sp>
        <p:nvSpPr>
          <p:cNvPr id="14"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chemeClr val="accent2"/>
                </a:solidFill>
                <a:latin typeface="+mn-lt"/>
              </a:defRPr>
            </a:lvl1pPr>
          </a:lstStyle>
          <a:p>
            <a:pPr lvl="0"/>
            <a:r>
              <a:rPr lang="en-US" dirty="0" smtClean="0"/>
              <a:t>Placeholder for agenda item #3</a:t>
            </a:r>
          </a:p>
        </p:txBody>
      </p:sp>
      <p:sp>
        <p:nvSpPr>
          <p:cNvPr id="16"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19" name="Text Placeholder 17"/>
          <p:cNvSpPr>
            <a:spLocks noGrp="1"/>
          </p:cNvSpPr>
          <p:nvPr>
            <p:ph type="body" sz="quarter" idx="21" hasCustomPrompt="1"/>
          </p:nvPr>
        </p:nvSpPr>
        <p:spPr>
          <a:xfrm>
            <a:off x="1281907" y="4803279"/>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#5</a:t>
            </a:r>
          </a:p>
        </p:txBody>
      </p:sp>
      <p:sp>
        <p:nvSpPr>
          <p:cNvPr id="9" name="Footer Placeholder 8"/>
          <p:cNvSpPr>
            <a:spLocks noGrp="1"/>
          </p:cNvSpPr>
          <p:nvPr>
            <p:ph type="ftr" sz="quarter" idx="22"/>
          </p:nvPr>
        </p:nvSpPr>
        <p:spPr>
          <a:xfrm>
            <a:off x="457200" y="6382284"/>
            <a:ext cx="2895600" cy="365125"/>
          </a:xfrm>
        </p:spPr>
        <p:txBody>
          <a:bodyPr/>
          <a:lstStyle/>
          <a:p>
            <a:endParaRPr lang="en-US" dirty="0">
              <a:solidFill>
                <a:srgbClr val="005295"/>
              </a:solidFill>
            </a:endParaRPr>
          </a:p>
        </p:txBody>
      </p:sp>
    </p:spTree>
    <p:extLst>
      <p:ext uri="{BB962C8B-B14F-4D97-AF65-F5344CB8AC3E}">
        <p14:creationId xmlns:p14="http://schemas.microsoft.com/office/powerpoint/2010/main" val="3358216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avy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lvl1pPr>
          </a:lstStyle>
          <a:p>
            <a:pPr>
              <a:defRPr/>
            </a:pPr>
            <a:fld id="{8FF32F93-75ED-F34F-A4DA-8794E89B4472}" type="slidenum">
              <a:rPr lang="en-US">
                <a:solidFill>
                  <a:srgbClr val="005295"/>
                </a:solidFill>
              </a:rPr>
              <a:pPr>
                <a:defRPr/>
              </a:pPr>
              <a:t>‹#›</a:t>
            </a:fld>
            <a:endParaRPr lang="en-US" dirty="0">
              <a:solidFill>
                <a:srgbClr val="005295"/>
              </a:solidFill>
            </a:endParaRPr>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2" name="TextBox 1"/>
          <p:cNvSpPr txBox="1"/>
          <p:nvPr userDrawn="1"/>
        </p:nvSpPr>
        <p:spPr>
          <a:xfrm>
            <a:off x="3643923" y="6389077"/>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cs typeface="Arial" charset="0"/>
            </a:endParaRPr>
          </a:p>
        </p:txBody>
      </p:sp>
      <p:sp>
        <p:nvSpPr>
          <p:cNvPr id="3" name="Footer Placeholder 2"/>
          <p:cNvSpPr>
            <a:spLocks noGrp="1"/>
          </p:cNvSpPr>
          <p:nvPr>
            <p:ph type="ftr" sz="quarter" idx="24"/>
          </p:nvPr>
        </p:nvSpPr>
        <p:spPr/>
        <p:txBody>
          <a:bodyPr/>
          <a:lstStyle/>
          <a:p>
            <a:endParaRPr lang="en-US" dirty="0">
              <a:solidFill>
                <a:srgbClr val="005295"/>
              </a:solidFill>
            </a:endParaRPr>
          </a:p>
        </p:txBody>
      </p:sp>
    </p:spTree>
    <p:extLst>
      <p:ext uri="{BB962C8B-B14F-4D97-AF65-F5344CB8AC3E}">
        <p14:creationId xmlns:p14="http://schemas.microsoft.com/office/powerpoint/2010/main" val="322825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a:t>To add footer: Go to Insert &gt; Add Header &amp; Footer</a:t>
            </a:r>
            <a:endParaRPr lang="en-US" dirty="0"/>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9" name="Text Placeholder 17"/>
          <p:cNvSpPr>
            <a:spLocks noGrp="1"/>
          </p:cNvSpPr>
          <p:nvPr>
            <p:ph type="body" sz="quarter" idx="21" hasCustomPrompt="1"/>
          </p:nvPr>
        </p:nvSpPr>
        <p:spPr>
          <a:xfrm>
            <a:off x="1281907" y="4798759"/>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#5</a:t>
            </a:r>
          </a:p>
        </p:txBody>
      </p:sp>
      <p:sp>
        <p:nvSpPr>
          <p:cNvPr id="20" name="Oval 19"/>
          <p:cNvSpPr/>
          <p:nvPr userDrawn="1"/>
        </p:nvSpPr>
        <p:spPr>
          <a:xfrm>
            <a:off x="724346" y="4790886"/>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3764660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avy Graphic Elements">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lvl1pPr>
          </a:lstStyle>
          <a:p>
            <a:pPr>
              <a:defRPr/>
            </a:pPr>
            <a:fld id="{8FF32F93-75ED-F34F-A4DA-8794E89B4472}" type="slidenum">
              <a:rPr lang="en-US">
                <a:solidFill>
                  <a:srgbClr val="005295"/>
                </a:solidFill>
              </a:rPr>
              <a:pPr>
                <a:defRPr/>
              </a:pPr>
              <a:t>‹#›</a:t>
            </a:fld>
            <a:endParaRPr lang="en-US" dirty="0">
              <a:solidFill>
                <a:srgbClr val="005295"/>
              </a:solidFill>
            </a:endParaRPr>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latin typeface="+mn-lt"/>
              </a:defRPr>
            </a:lvl1pPr>
          </a:lstStyle>
          <a:p>
            <a:pPr lvl="0"/>
            <a:r>
              <a:rPr lang="en-US" dirty="0" smtClean="0"/>
              <a:t>Graphic elements</a:t>
            </a:r>
          </a:p>
        </p:txBody>
      </p:sp>
      <p:sp>
        <p:nvSpPr>
          <p:cNvPr id="2" name="TextBox 1"/>
          <p:cNvSpPr txBox="1"/>
          <p:nvPr userDrawn="1"/>
        </p:nvSpPr>
        <p:spPr>
          <a:xfrm>
            <a:off x="1875692" y="6364288"/>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cs typeface="Arial" charset="0"/>
            </a:endParaRPr>
          </a:p>
        </p:txBody>
      </p:sp>
      <p:sp>
        <p:nvSpPr>
          <p:cNvPr id="3" name="Footer Placeholder 2"/>
          <p:cNvSpPr>
            <a:spLocks noGrp="1"/>
          </p:cNvSpPr>
          <p:nvPr>
            <p:ph type="ftr" sz="quarter" idx="24"/>
          </p:nvPr>
        </p:nvSpPr>
        <p:spPr/>
        <p:txBody>
          <a:bodyPr/>
          <a:lstStyle/>
          <a:p>
            <a:endParaRPr lang="en-US" dirty="0">
              <a:solidFill>
                <a:srgbClr val="005295"/>
              </a:solidFill>
            </a:endParaRPr>
          </a:p>
        </p:txBody>
      </p:sp>
      <p:sp>
        <p:nvSpPr>
          <p:cNvPr id="10" name="Title 1"/>
          <p:cNvSpPr>
            <a:spLocks noGrp="1"/>
          </p:cNvSpPr>
          <p:nvPr>
            <p:ph type="title" hasCustomPrompt="1"/>
          </p:nvPr>
        </p:nvSpPr>
        <p:spPr>
          <a:xfrm>
            <a:off x="457200" y="354646"/>
            <a:ext cx="8229600" cy="593725"/>
          </a:xfrm>
        </p:spPr>
        <p:txBody>
          <a:bodyPr/>
          <a:lstStyle>
            <a:lvl1pPr>
              <a:defRPr baseline="0"/>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1201137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avy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8"/>
          </p:nvPr>
        </p:nvSpPr>
        <p:spPr/>
        <p:txBody>
          <a:bodyPr/>
          <a:lstStyle/>
          <a:p>
            <a:endParaRPr lang="en-US" dirty="0">
              <a:solidFill>
                <a:srgbClr val="005295"/>
              </a:solidFill>
            </a:endParaRPr>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3265240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avy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8"/>
          </p:nvPr>
        </p:nvSpPr>
        <p:spPr/>
        <p:txBody>
          <a:bodyPr/>
          <a:lstStyle/>
          <a:p>
            <a:endParaRPr lang="en-US" dirty="0">
              <a:solidFill>
                <a:srgbClr val="005295"/>
              </a:solidFill>
            </a:endParaRPr>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593404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avy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7"/>
          </p:nvPr>
        </p:nvSpPr>
        <p:spPr/>
        <p:txBody>
          <a:bodyPr/>
          <a:lstStyle/>
          <a:p>
            <a:endParaRPr lang="en-US" dirty="0">
              <a:solidFill>
                <a:srgbClr val="005295"/>
              </a:solidFill>
            </a:endParaRPr>
          </a:p>
        </p:txBody>
      </p:sp>
      <p:sp>
        <p:nvSpPr>
          <p:cNvPr id="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17106730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avy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1352517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avy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42538103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avy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21"/>
          </p:nvPr>
        </p:nvSpPr>
        <p:spPr/>
        <p:txBody>
          <a:bodyPr/>
          <a:lstStyle/>
          <a:p>
            <a:endParaRPr lang="en-US" dirty="0">
              <a:solidFill>
                <a:srgbClr val="005295"/>
              </a:solidFill>
            </a:endParaRPr>
          </a:p>
        </p:txBody>
      </p:sp>
      <p:sp>
        <p:nvSpPr>
          <p:cNvPr id="1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4"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442030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avy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3BCC1682-E65C-E542-BD71-CF53F4853CB8}" type="slidenum">
              <a:rPr lang="en-US">
                <a:solidFill>
                  <a:srgbClr val="005295"/>
                </a:solidFill>
              </a:rPr>
              <a:pPr>
                <a:defRPr/>
              </a:pPr>
              <a:t>‹#›</a:t>
            </a:fld>
            <a:endParaRPr lang="en-US" dirty="0">
              <a:solidFill>
                <a:srgbClr val="005295"/>
              </a:solidFill>
            </a:endParaRPr>
          </a:p>
        </p:txBody>
      </p:sp>
      <p:sp>
        <p:nvSpPr>
          <p:cNvPr id="4" name="Footer Placeholder 3"/>
          <p:cNvSpPr>
            <a:spLocks noGrp="1"/>
          </p:cNvSpPr>
          <p:nvPr>
            <p:ph type="ftr" sz="quarter" idx="11"/>
          </p:nvPr>
        </p:nvSpPr>
        <p:spPr/>
        <p:txBody>
          <a:bodyPr/>
          <a:lstStyle/>
          <a:p>
            <a:endParaRPr lang="en-US" dirty="0">
              <a:solidFill>
                <a:srgbClr val="005295"/>
              </a:solidFill>
            </a:endParaRPr>
          </a:p>
        </p:txBody>
      </p:sp>
    </p:spTree>
    <p:extLst>
      <p:ext uri="{BB962C8B-B14F-4D97-AF65-F5344CB8AC3E}">
        <p14:creationId xmlns:p14="http://schemas.microsoft.com/office/powerpoint/2010/main" val="5491730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bwMode="gray">
          <a:xfrm>
            <a:off x="251460" y="1264285"/>
            <a:ext cx="8641080" cy="355482"/>
          </a:xfrm>
          <a:prstGeom prst="rect">
            <a:avLst/>
          </a:prstGeom>
        </p:spPr>
        <p:txBody>
          <a:bodyPr wrap="square">
            <a:spAutoFit/>
          </a:bodyPr>
          <a:lstStyle>
            <a:lvl1pPr marL="0" indent="0">
              <a:spcBef>
                <a:spcPts val="400"/>
              </a:spcBef>
              <a:buNone/>
              <a:defRPr sz="1800" b="1">
                <a:solidFill>
                  <a:schemeClr val="accent2"/>
                </a:solidFill>
              </a:defRPr>
            </a:lvl1pPr>
          </a:lstStyle>
          <a:p>
            <a:pPr lvl="0"/>
            <a:r>
              <a:rPr lang="en-US" dirty="0" smtClean="0"/>
              <a:t>Click to edit Master text styles</a:t>
            </a:r>
            <a:endParaRPr lang="en-US" dirty="0"/>
          </a:p>
        </p:txBody>
      </p:sp>
      <p:sp>
        <p:nvSpPr>
          <p:cNvPr id="10" name="Text Placeholder 9"/>
          <p:cNvSpPr>
            <a:spLocks noGrp="1"/>
          </p:cNvSpPr>
          <p:nvPr>
            <p:ph type="body" sz="quarter" idx="11" hasCustomPrompt="1"/>
          </p:nvPr>
        </p:nvSpPr>
        <p:spPr bwMode="gray">
          <a:xfrm>
            <a:off x="259080" y="6050280"/>
            <a:ext cx="8625840" cy="357504"/>
          </a:xfrm>
          <a:prstGeom prst="rect">
            <a:avLst/>
          </a:prstGeom>
        </p:spPr>
        <p:txBody>
          <a:bodyPr anchor="b" anchorCtr="0"/>
          <a:lstStyle>
            <a:lvl1pPr marL="0" indent="0">
              <a:lnSpc>
                <a:spcPct val="90000"/>
              </a:lnSpc>
              <a:spcBef>
                <a:spcPts val="300"/>
              </a:spcBef>
              <a:buNone/>
              <a:defRPr sz="900" baseline="0"/>
            </a:lvl1pPr>
          </a:lstStyle>
          <a:p>
            <a:pPr lvl="0"/>
            <a:r>
              <a:rPr lang="en-US" dirty="0" smtClean="0"/>
              <a:t>Click to add source or footnote</a:t>
            </a:r>
            <a:endParaRPr lang="en-US" dirty="0"/>
          </a:p>
        </p:txBody>
      </p:sp>
    </p:spTree>
    <p:extLst>
      <p:ext uri="{BB962C8B-B14F-4D97-AF65-F5344CB8AC3E}">
        <p14:creationId xmlns:p14="http://schemas.microsoft.com/office/powerpoint/2010/main" val="341151971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a:xfrm>
            <a:off x="4070350" y="6382284"/>
            <a:ext cx="1003300" cy="365125"/>
          </a:xfrm>
        </p:spPr>
        <p:txBody>
          <a:bodyPr/>
          <a:lstStyle>
            <a:lvl1pPr>
              <a:defRPr/>
            </a:lvl1pPr>
          </a:lstStyle>
          <a:p>
            <a:pPr>
              <a:defRPr/>
            </a:pPr>
            <a:fld id="{39BCFBC5-D020-FC44-B350-B31C56D5416D}" type="slidenum">
              <a:rPr lang="en-US">
                <a:solidFill>
                  <a:srgbClr val="005295"/>
                </a:solidFill>
              </a:rPr>
              <a:pPr>
                <a:defRPr/>
              </a:pPr>
              <a:t>‹#›</a:t>
            </a:fld>
            <a:endParaRPr lang="en-US" dirty="0">
              <a:solidFill>
                <a:srgbClr val="005295"/>
              </a:solidFill>
            </a:endParaRPr>
          </a:p>
        </p:txBody>
      </p:sp>
      <p:sp>
        <p:nvSpPr>
          <p:cNvPr id="10"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#2</a:t>
            </a:r>
          </a:p>
        </p:txBody>
      </p:sp>
      <p:sp>
        <p:nvSpPr>
          <p:cNvPr id="14"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chemeClr val="accent2"/>
                </a:solidFill>
                <a:latin typeface="+mn-lt"/>
              </a:defRPr>
            </a:lvl1pPr>
          </a:lstStyle>
          <a:p>
            <a:pPr lvl="0"/>
            <a:r>
              <a:rPr lang="en-US" dirty="0" smtClean="0"/>
              <a:t>Placeholder for agenda item #3</a:t>
            </a:r>
          </a:p>
        </p:txBody>
      </p:sp>
      <p:sp>
        <p:nvSpPr>
          <p:cNvPr id="16"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19" name="Text Placeholder 17"/>
          <p:cNvSpPr>
            <a:spLocks noGrp="1"/>
          </p:cNvSpPr>
          <p:nvPr>
            <p:ph type="body" sz="quarter" idx="21" hasCustomPrompt="1"/>
          </p:nvPr>
        </p:nvSpPr>
        <p:spPr>
          <a:xfrm>
            <a:off x="1281907" y="4803279"/>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#5</a:t>
            </a:r>
          </a:p>
        </p:txBody>
      </p:sp>
      <p:sp>
        <p:nvSpPr>
          <p:cNvPr id="9" name="Footer Placeholder 8"/>
          <p:cNvSpPr>
            <a:spLocks noGrp="1"/>
          </p:cNvSpPr>
          <p:nvPr>
            <p:ph type="ftr" sz="quarter" idx="22"/>
          </p:nvPr>
        </p:nvSpPr>
        <p:spPr>
          <a:xfrm>
            <a:off x="457200" y="6382284"/>
            <a:ext cx="2895600" cy="365125"/>
          </a:xfrm>
        </p:spPr>
        <p:txBody>
          <a:bodyPr/>
          <a:lstStyle/>
          <a:p>
            <a:endParaRPr lang="en-US" dirty="0">
              <a:solidFill>
                <a:srgbClr val="005295"/>
              </a:solidFill>
            </a:endParaRPr>
          </a:p>
        </p:txBody>
      </p:sp>
    </p:spTree>
    <p:extLst>
      <p:ext uri="{BB962C8B-B14F-4D97-AF65-F5344CB8AC3E}">
        <p14:creationId xmlns:p14="http://schemas.microsoft.com/office/powerpoint/2010/main" val="85977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a:t>To add footer: Go to Insert &gt; Add Header &amp; Footer</a:t>
            </a:r>
            <a:endParaRPr lang="en-US" dirty="0"/>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9" name="Text Placeholder 17"/>
          <p:cNvSpPr>
            <a:spLocks noGrp="1"/>
          </p:cNvSpPr>
          <p:nvPr>
            <p:ph type="body" sz="quarter" idx="21" hasCustomPrompt="1"/>
          </p:nvPr>
        </p:nvSpPr>
        <p:spPr>
          <a:xfrm>
            <a:off x="1281907" y="4798759"/>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#5</a:t>
            </a:r>
          </a:p>
        </p:txBody>
      </p:sp>
      <p:sp>
        <p:nvSpPr>
          <p:cNvPr id="20" name="Oval 19"/>
          <p:cNvSpPr/>
          <p:nvPr userDrawn="1"/>
        </p:nvSpPr>
        <p:spPr>
          <a:xfrm>
            <a:off x="724346" y="4790886"/>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1862298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avy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lvl1pPr>
          </a:lstStyle>
          <a:p>
            <a:pPr>
              <a:defRPr/>
            </a:pPr>
            <a:fld id="{8FF32F93-75ED-F34F-A4DA-8794E89B4472}" type="slidenum">
              <a:rPr lang="en-US">
                <a:solidFill>
                  <a:srgbClr val="005295"/>
                </a:solidFill>
              </a:rPr>
              <a:pPr>
                <a:defRPr/>
              </a:pPr>
              <a:t>‹#›</a:t>
            </a:fld>
            <a:endParaRPr lang="en-US" dirty="0">
              <a:solidFill>
                <a:srgbClr val="005295"/>
              </a:solidFill>
            </a:endParaRPr>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2" name="TextBox 1"/>
          <p:cNvSpPr txBox="1"/>
          <p:nvPr userDrawn="1"/>
        </p:nvSpPr>
        <p:spPr>
          <a:xfrm>
            <a:off x="3643923" y="6389077"/>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cs typeface="Arial" charset="0"/>
            </a:endParaRPr>
          </a:p>
        </p:txBody>
      </p:sp>
      <p:sp>
        <p:nvSpPr>
          <p:cNvPr id="3" name="Footer Placeholder 2"/>
          <p:cNvSpPr>
            <a:spLocks noGrp="1"/>
          </p:cNvSpPr>
          <p:nvPr>
            <p:ph type="ftr" sz="quarter" idx="24"/>
          </p:nvPr>
        </p:nvSpPr>
        <p:spPr/>
        <p:txBody>
          <a:bodyPr/>
          <a:lstStyle/>
          <a:p>
            <a:endParaRPr lang="en-US" dirty="0">
              <a:solidFill>
                <a:srgbClr val="005295"/>
              </a:solidFill>
            </a:endParaRPr>
          </a:p>
        </p:txBody>
      </p:sp>
    </p:spTree>
    <p:extLst>
      <p:ext uri="{BB962C8B-B14F-4D97-AF65-F5344CB8AC3E}">
        <p14:creationId xmlns:p14="http://schemas.microsoft.com/office/powerpoint/2010/main" val="538951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avy Graphic Elements">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lvl1pPr>
          </a:lstStyle>
          <a:p>
            <a:pPr>
              <a:defRPr/>
            </a:pPr>
            <a:fld id="{8FF32F93-75ED-F34F-A4DA-8794E89B4472}" type="slidenum">
              <a:rPr lang="en-US">
                <a:solidFill>
                  <a:srgbClr val="005295"/>
                </a:solidFill>
              </a:rPr>
              <a:pPr>
                <a:defRPr/>
              </a:pPr>
              <a:t>‹#›</a:t>
            </a:fld>
            <a:endParaRPr lang="en-US" dirty="0">
              <a:solidFill>
                <a:srgbClr val="005295"/>
              </a:solidFill>
            </a:endParaRPr>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latin typeface="+mn-lt"/>
              </a:defRPr>
            </a:lvl1pPr>
          </a:lstStyle>
          <a:p>
            <a:pPr lvl="0"/>
            <a:r>
              <a:rPr lang="en-US" dirty="0" smtClean="0"/>
              <a:t>Graphic elements</a:t>
            </a:r>
          </a:p>
        </p:txBody>
      </p:sp>
      <p:sp>
        <p:nvSpPr>
          <p:cNvPr id="2" name="TextBox 1"/>
          <p:cNvSpPr txBox="1"/>
          <p:nvPr userDrawn="1"/>
        </p:nvSpPr>
        <p:spPr>
          <a:xfrm>
            <a:off x="1875692" y="6364288"/>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cs typeface="Arial" charset="0"/>
            </a:endParaRPr>
          </a:p>
        </p:txBody>
      </p:sp>
      <p:sp>
        <p:nvSpPr>
          <p:cNvPr id="3" name="Footer Placeholder 2"/>
          <p:cNvSpPr>
            <a:spLocks noGrp="1"/>
          </p:cNvSpPr>
          <p:nvPr>
            <p:ph type="ftr" sz="quarter" idx="24"/>
          </p:nvPr>
        </p:nvSpPr>
        <p:spPr/>
        <p:txBody>
          <a:bodyPr/>
          <a:lstStyle/>
          <a:p>
            <a:endParaRPr lang="en-US" dirty="0">
              <a:solidFill>
                <a:srgbClr val="005295"/>
              </a:solidFill>
            </a:endParaRPr>
          </a:p>
        </p:txBody>
      </p:sp>
      <p:sp>
        <p:nvSpPr>
          <p:cNvPr id="10" name="Title 1"/>
          <p:cNvSpPr>
            <a:spLocks noGrp="1"/>
          </p:cNvSpPr>
          <p:nvPr>
            <p:ph type="title" hasCustomPrompt="1"/>
          </p:nvPr>
        </p:nvSpPr>
        <p:spPr>
          <a:xfrm>
            <a:off x="457200" y="354646"/>
            <a:ext cx="8229600" cy="593725"/>
          </a:xfrm>
        </p:spPr>
        <p:txBody>
          <a:bodyPr/>
          <a:lstStyle>
            <a:lvl1pPr>
              <a:defRPr baseline="0"/>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16983326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avy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8"/>
          </p:nvPr>
        </p:nvSpPr>
        <p:spPr/>
        <p:txBody>
          <a:bodyPr/>
          <a:lstStyle/>
          <a:p>
            <a:endParaRPr lang="en-US" dirty="0">
              <a:solidFill>
                <a:srgbClr val="005295"/>
              </a:solidFill>
            </a:endParaRPr>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2318661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avy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8"/>
          </p:nvPr>
        </p:nvSpPr>
        <p:spPr/>
        <p:txBody>
          <a:bodyPr/>
          <a:lstStyle/>
          <a:p>
            <a:endParaRPr lang="en-US" dirty="0">
              <a:solidFill>
                <a:srgbClr val="005295"/>
              </a:solidFill>
            </a:endParaRPr>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632032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avy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7"/>
          </p:nvPr>
        </p:nvSpPr>
        <p:spPr/>
        <p:txBody>
          <a:bodyPr/>
          <a:lstStyle/>
          <a:p>
            <a:endParaRPr lang="en-US" dirty="0">
              <a:solidFill>
                <a:srgbClr val="005295"/>
              </a:solidFill>
            </a:endParaRPr>
          </a:p>
        </p:txBody>
      </p:sp>
      <p:sp>
        <p:nvSpPr>
          <p:cNvPr id="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Tree>
    <p:extLst>
      <p:ext uri="{BB962C8B-B14F-4D97-AF65-F5344CB8AC3E}">
        <p14:creationId xmlns:p14="http://schemas.microsoft.com/office/powerpoint/2010/main" val="16353682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avy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6033548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avy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9"/>
          </p:nvPr>
        </p:nvSpPr>
        <p:spPr/>
        <p:txBody>
          <a:bodyPr/>
          <a:lstStyle>
            <a:lvl1pPr>
              <a:defRPr>
                <a:solidFill>
                  <a:srgbClr val="005295"/>
                </a:solidFill>
              </a:defRPr>
            </a:lvl1pPr>
          </a:lstStyle>
          <a:p>
            <a:endParaRPr lang="en-US" dirty="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1283961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avy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p:txBody>
          <a:bodyPr/>
          <a:lstStyle>
            <a:lvl1pPr>
              <a:defRPr/>
            </a:lvl1pPr>
          </a:lstStyle>
          <a:p>
            <a:pPr>
              <a:defRPr/>
            </a:pPr>
            <a:fld id="{60FA2B0B-ADA4-AF41-AB29-448B63AFE4C2}" type="slidenum">
              <a:rPr lang="en-US">
                <a:solidFill>
                  <a:srgbClr val="005295"/>
                </a:solidFill>
              </a:rPr>
              <a:pPr>
                <a:defRPr/>
              </a:pPr>
              <a:t>‹#›</a:t>
            </a:fld>
            <a:endParaRPr lang="en-US" dirty="0">
              <a:solidFill>
                <a:srgbClr val="005295"/>
              </a:solidFill>
            </a:endParaRPr>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21"/>
          </p:nvPr>
        </p:nvSpPr>
        <p:spPr/>
        <p:txBody>
          <a:bodyPr/>
          <a:lstStyle/>
          <a:p>
            <a:endParaRPr lang="en-US" dirty="0">
              <a:solidFill>
                <a:srgbClr val="005295"/>
              </a:solidFill>
            </a:endParaRPr>
          </a:p>
        </p:txBody>
      </p:sp>
      <p:sp>
        <p:nvSpPr>
          <p:cNvPr id="17"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4"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13482193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avy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3BCC1682-E65C-E542-BD71-CF53F4853CB8}" type="slidenum">
              <a:rPr lang="en-US">
                <a:solidFill>
                  <a:srgbClr val="005295"/>
                </a:solidFill>
              </a:rPr>
              <a:pPr>
                <a:defRPr/>
              </a:pPr>
              <a:t>‹#›</a:t>
            </a:fld>
            <a:endParaRPr lang="en-US" dirty="0">
              <a:solidFill>
                <a:srgbClr val="005295"/>
              </a:solidFill>
            </a:endParaRPr>
          </a:p>
        </p:txBody>
      </p:sp>
      <p:sp>
        <p:nvSpPr>
          <p:cNvPr id="4" name="Footer Placeholder 3"/>
          <p:cNvSpPr>
            <a:spLocks noGrp="1"/>
          </p:cNvSpPr>
          <p:nvPr>
            <p:ph type="ftr" sz="quarter" idx="11"/>
          </p:nvPr>
        </p:nvSpPr>
        <p:spPr/>
        <p:txBody>
          <a:bodyPr/>
          <a:lstStyle/>
          <a:p>
            <a:endParaRPr lang="en-US" dirty="0">
              <a:solidFill>
                <a:srgbClr val="005295"/>
              </a:solidFill>
            </a:endParaRPr>
          </a:p>
        </p:txBody>
      </p:sp>
    </p:spTree>
    <p:extLst>
      <p:ext uri="{BB962C8B-B14F-4D97-AF65-F5344CB8AC3E}">
        <p14:creationId xmlns:p14="http://schemas.microsoft.com/office/powerpoint/2010/main" val="19967439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bwMode="gray">
          <a:xfrm>
            <a:off x="251460" y="1264285"/>
            <a:ext cx="8641080" cy="355482"/>
          </a:xfrm>
          <a:prstGeom prst="rect">
            <a:avLst/>
          </a:prstGeom>
        </p:spPr>
        <p:txBody>
          <a:bodyPr wrap="square">
            <a:spAutoFit/>
          </a:bodyPr>
          <a:lstStyle>
            <a:lvl1pPr marL="0" indent="0">
              <a:spcBef>
                <a:spcPts val="400"/>
              </a:spcBef>
              <a:buNone/>
              <a:defRPr sz="1800" b="1">
                <a:solidFill>
                  <a:schemeClr val="accent2"/>
                </a:solidFill>
              </a:defRPr>
            </a:lvl1pPr>
          </a:lstStyle>
          <a:p>
            <a:pPr lvl="0"/>
            <a:r>
              <a:rPr lang="en-US" dirty="0" smtClean="0"/>
              <a:t>Click to edit Master text styles</a:t>
            </a:r>
            <a:endParaRPr lang="en-US" dirty="0"/>
          </a:p>
        </p:txBody>
      </p:sp>
      <p:sp>
        <p:nvSpPr>
          <p:cNvPr id="10" name="Text Placeholder 9"/>
          <p:cNvSpPr>
            <a:spLocks noGrp="1"/>
          </p:cNvSpPr>
          <p:nvPr>
            <p:ph type="body" sz="quarter" idx="11" hasCustomPrompt="1"/>
          </p:nvPr>
        </p:nvSpPr>
        <p:spPr bwMode="gray">
          <a:xfrm>
            <a:off x="259080" y="6050280"/>
            <a:ext cx="8625840" cy="357504"/>
          </a:xfrm>
          <a:prstGeom prst="rect">
            <a:avLst/>
          </a:prstGeom>
        </p:spPr>
        <p:txBody>
          <a:bodyPr anchor="b" anchorCtr="0"/>
          <a:lstStyle>
            <a:lvl1pPr marL="0" indent="0">
              <a:lnSpc>
                <a:spcPct val="90000"/>
              </a:lnSpc>
              <a:spcBef>
                <a:spcPts val="300"/>
              </a:spcBef>
              <a:buNone/>
              <a:defRPr sz="900" baseline="0"/>
            </a:lvl1pPr>
          </a:lstStyle>
          <a:p>
            <a:pPr lvl="0"/>
            <a:r>
              <a:rPr lang="en-US" dirty="0" smtClean="0"/>
              <a:t>Click to add source or footnote</a:t>
            </a:r>
            <a:endParaRPr lang="en-US" dirty="0"/>
          </a:p>
        </p:txBody>
      </p:sp>
    </p:spTree>
    <p:extLst>
      <p:ext uri="{BB962C8B-B14F-4D97-AF65-F5344CB8AC3E}">
        <p14:creationId xmlns:p14="http://schemas.microsoft.com/office/powerpoint/2010/main" val="1507473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10"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#2</a:t>
            </a:r>
          </a:p>
        </p:txBody>
      </p:sp>
      <p:sp>
        <p:nvSpPr>
          <p:cNvPr id="14"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A5D9"/>
                </a:solidFill>
                <a:latin typeface="+mn-lt"/>
              </a:defRPr>
            </a:lvl1pPr>
          </a:lstStyle>
          <a:p>
            <a:pPr lvl="0"/>
            <a:r>
              <a:rPr lang="en-US" dirty="0" smtClean="0"/>
              <a:t>Placeholder for Agenda Item #3</a:t>
            </a:r>
          </a:p>
        </p:txBody>
      </p:sp>
      <p:sp>
        <p:nvSpPr>
          <p:cNvPr id="16"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19" name="Text Placeholder 17"/>
          <p:cNvSpPr>
            <a:spLocks noGrp="1"/>
          </p:cNvSpPr>
          <p:nvPr>
            <p:ph type="body" sz="quarter" idx="21" hasCustomPrompt="1"/>
          </p:nvPr>
        </p:nvSpPr>
        <p:spPr>
          <a:xfrm>
            <a:off x="1281907" y="4803279"/>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#5</a:t>
            </a:r>
          </a:p>
        </p:txBody>
      </p:sp>
      <p:sp>
        <p:nvSpPr>
          <p:cNvPr id="9" name="Footer Placeholder 8"/>
          <p:cNvSpPr>
            <a:spLocks noGrp="1"/>
          </p:cNvSpPr>
          <p:nvPr>
            <p:ph type="ftr" sz="quarter" idx="22"/>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34977586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ue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378749"/>
            <a:ext cx="1003300" cy="365125"/>
          </a:xfrm>
          <a:prstGeom prst="rect">
            <a:avLst/>
          </a:prstGeom>
        </p:spPr>
        <p:txBody>
          <a:bodyPr/>
          <a:lstStyle>
            <a:lvl1pPr>
              <a:defRPr/>
            </a:lvl1pPr>
          </a:lstStyle>
          <a:p>
            <a:pPr>
              <a:defRPr/>
            </a:pPr>
            <a:fld id="{60FA2B0B-ADA4-AF41-AB29-448B63AFE4C2}" type="slidenum">
              <a:rPr lang="en-US">
                <a:solidFill>
                  <a:srgbClr val="284F83"/>
                </a:solidFill>
              </a:rPr>
              <a:pPr>
                <a:defRPr/>
              </a:pPr>
              <a:t>‹#›</a:t>
            </a:fld>
            <a:endParaRPr lang="en-US" dirty="0">
              <a:solidFill>
                <a:srgbClr val="284F83"/>
              </a:solidFill>
            </a:endParaRPr>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a:xfrm>
            <a:off x="457200" y="6378749"/>
            <a:ext cx="2895600" cy="365125"/>
          </a:xfrm>
          <a:prstGeom prst="rect">
            <a:avLst/>
          </a:prstGeom>
        </p:spPr>
        <p:txBody>
          <a:bodyPr/>
          <a:lstStyle/>
          <a:p>
            <a:endParaRPr lang="en-US" dirty="0">
              <a:solidFill>
                <a:srgbClr val="284F83"/>
              </a:solidFill>
            </a:endParaRPr>
          </a:p>
        </p:txBody>
      </p:sp>
      <p:sp>
        <p:nvSpPr>
          <p:cNvPr id="16"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sentence case</a:t>
            </a:r>
            <a:endParaRPr lang="en-US" dirty="0"/>
          </a:p>
        </p:txBody>
      </p:sp>
      <p:sp>
        <p:nvSpPr>
          <p:cNvPr id="14"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marL="0" indent="0">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Tree>
    <p:extLst>
      <p:ext uri="{BB962C8B-B14F-4D97-AF65-F5344CB8AC3E}">
        <p14:creationId xmlns:p14="http://schemas.microsoft.com/office/powerpoint/2010/main" val="1044600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ue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a:xfrm>
            <a:off x="4070350" y="6497838"/>
            <a:ext cx="1003300" cy="365125"/>
          </a:xfrm>
          <a:prstGeom prst="rect">
            <a:avLst/>
          </a:prstGeom>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2" name="Footer Placeholder 1"/>
          <p:cNvSpPr>
            <a:spLocks noGrp="1"/>
          </p:cNvSpPr>
          <p:nvPr>
            <p:ph type="ftr" sz="quarter" idx="24"/>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7"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0"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451588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354646"/>
            <a:ext cx="8229600" cy="593725"/>
          </a:xfrm>
          <a:prstGeom prst="rect">
            <a:avLst/>
          </a:prstGeom>
        </p:spPr>
        <p:txBody>
          <a:bodyPr/>
          <a:lstStyle>
            <a:lvl1pPr>
              <a:defRPr baseline="0">
                <a:solidFill>
                  <a:srgbClr val="005295"/>
                </a:solidFill>
              </a:defRPr>
            </a:lvl1pPr>
          </a:lstStyle>
          <a:p>
            <a:r>
              <a:rPr lang="en-US" dirty="0" smtClean="0"/>
              <a:t>Agenda Slide Sample</a:t>
            </a:r>
            <a:endParaRPr lang="en-US" dirty="0"/>
          </a:p>
        </p:txBody>
      </p:sp>
      <p:sp>
        <p:nvSpPr>
          <p:cNvPr id="7" name="Slide Number Placeholder 5"/>
          <p:cNvSpPr>
            <a:spLocks noGrp="1"/>
          </p:cNvSpPr>
          <p:nvPr>
            <p:ph type="sldNum" sz="quarter" idx="16"/>
          </p:nvPr>
        </p:nvSpPr>
        <p:spPr>
          <a:xfrm>
            <a:off x="4070350" y="6497838"/>
            <a:ext cx="1003300" cy="365125"/>
          </a:xfrm>
          <a:prstGeom prst="rect">
            <a:avLst/>
          </a:prstGeom>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4" name="Footer Placeholder 3"/>
          <p:cNvSpPr>
            <a:spLocks noGrp="1"/>
          </p:cNvSpPr>
          <p:nvPr>
            <p:ph type="ftr" sz="quarter" idx="22"/>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21"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22"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A5D9"/>
                </a:solidFill>
                <a:latin typeface="+mn-lt"/>
              </a:defRPr>
            </a:lvl1pPr>
          </a:lstStyle>
          <a:p>
            <a:pPr lvl="0"/>
            <a:r>
              <a:rPr lang="en-US" dirty="0" smtClean="0"/>
              <a:t>Placeholder for Agenda Item #2</a:t>
            </a:r>
          </a:p>
        </p:txBody>
      </p:sp>
      <p:sp>
        <p:nvSpPr>
          <p:cNvPr id="23"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#3</a:t>
            </a:r>
          </a:p>
        </p:txBody>
      </p:sp>
      <p:sp>
        <p:nvSpPr>
          <p:cNvPr id="24"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11" name="Oval 10"/>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2" name="Oval 11"/>
          <p:cNvSpPr/>
          <p:nvPr userDrawn="1"/>
        </p:nvSpPr>
        <p:spPr>
          <a:xfrm>
            <a:off x="724346" y="2618157"/>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3" name="Oval 12"/>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4" name="Oval 13"/>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Tree>
    <p:extLst>
      <p:ext uri="{BB962C8B-B14F-4D97-AF65-F5344CB8AC3E}">
        <p14:creationId xmlns:p14="http://schemas.microsoft.com/office/powerpoint/2010/main" val="296971688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5"/>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rgbClr val="005295"/>
                </a:solidFill>
              </a:defRPr>
            </a:lvl1pPr>
          </a:lstStyle>
          <a:p>
            <a:pPr>
              <a:defRPr/>
            </a:pPr>
            <a:fld id="{C36BD688-728A-204C-A9A9-22A42FEF4D83}"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25072689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a:xfrm>
            <a:off x="4070350" y="6497838"/>
            <a:ext cx="1003300" cy="365125"/>
          </a:xfrm>
          <a:prstGeom prst="rect">
            <a:avLst/>
          </a:prstGeom>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2" name="Footer Placeholder 1"/>
          <p:cNvSpPr>
            <a:spLocks noGrp="1"/>
          </p:cNvSpPr>
          <p:nvPr>
            <p:ph type="ftr" sz="quarter" idx="24"/>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7"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0"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9052337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ue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42713532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9151772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ue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5021667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ue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5522610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ue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75511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
        <p:nvSpPr>
          <p:cNvPr id="2" name="TextBox 1"/>
          <p:cNvSpPr txBox="1"/>
          <p:nvPr userDrawn="1"/>
        </p:nvSpPr>
        <p:spPr>
          <a:xfrm>
            <a:off x="3643923" y="6389077"/>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cs typeface="Arial" charset="0"/>
            </a:endParaRPr>
          </a:p>
        </p:txBody>
      </p:sp>
      <p:sp>
        <p:nvSpPr>
          <p:cNvPr id="3" name="Footer Placeholder 2"/>
          <p:cNvSpPr>
            <a:spLocks noGrp="1"/>
          </p:cNvSpPr>
          <p:nvPr>
            <p:ph type="ftr" sz="quarter" idx="24"/>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28217578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ue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5"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6"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863775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4070350" y="6497838"/>
            <a:ext cx="1003300" cy="365125"/>
          </a:xfrm>
          <a:prstGeom prst="rect">
            <a:avLst/>
          </a:prstGeom>
        </p:spPr>
        <p:txBody>
          <a:bodyPr/>
          <a:lstStyle>
            <a:lvl1pPr>
              <a:defRPr>
                <a:solidFill>
                  <a:srgbClr val="005295"/>
                </a:solidFill>
              </a:defRPr>
            </a:lvl1pPr>
          </a:lstStyle>
          <a:p>
            <a:pPr>
              <a:defRPr/>
            </a:pPr>
            <a:fld id="{3BCC1682-E65C-E542-BD71-CF53F4853CB8}" type="slidenum">
              <a:rPr lang="en-US" smtClean="0"/>
              <a:pPr>
                <a:defRPr/>
              </a:pPr>
              <a:t>‹#›</a:t>
            </a:fld>
            <a:endParaRPr lang="en-US" dirty="0"/>
          </a:p>
        </p:txBody>
      </p:sp>
      <p:sp>
        <p:nvSpPr>
          <p:cNvPr id="4" name="Footer Placeholder 3"/>
          <p:cNvSpPr>
            <a:spLocks noGrp="1"/>
          </p:cNvSpPr>
          <p:nvPr>
            <p:ph type="ftr" sz="quarter" idx="11"/>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42580686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373188"/>
            <a:ext cx="8229600" cy="4755011"/>
          </a:xfrm>
          <a:prstGeom prst="rect">
            <a:avLst/>
          </a:prstGeom>
        </p:spPr>
        <p:txBody>
          <a:bodyPr/>
          <a:lstStyle>
            <a:lvl1pPr>
              <a:defRPr b="0" i="0">
                <a:latin typeface="TradeGothic BoldTwo"/>
                <a:cs typeface="TradeGothic BoldTwo"/>
              </a:defRPr>
            </a:lvl1pPr>
            <a:lvl2pPr>
              <a:defRPr b="0" i="0">
                <a:latin typeface="TradeGothic BoldTwo"/>
                <a:cs typeface="TradeGothic BoldTwo"/>
              </a:defRPr>
            </a:lvl2pPr>
            <a:lvl3pPr>
              <a:defRPr b="0" i="0">
                <a:latin typeface="TradeGothic BoldTwo"/>
                <a:cs typeface="TradeGothic BoldTwo"/>
              </a:defRPr>
            </a:lvl3pPr>
            <a:lvl4pPr>
              <a:defRPr b="0" i="0">
                <a:latin typeface="TradeGothic BoldTwo"/>
                <a:cs typeface="TradeGothic BoldTwo"/>
              </a:defRPr>
            </a:lvl4pPr>
            <a:lvl5pPr>
              <a:defRPr b="0" i="0">
                <a:latin typeface="TradeGothic BoldTwo"/>
                <a:cs typeface="TradeGothic BoldTw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50279" y="6390352"/>
            <a:ext cx="261945" cy="242224"/>
          </a:xfrm>
          <a:prstGeom prst="rect">
            <a:avLst/>
          </a:prstGeom>
        </p:spPr>
        <p:txBody>
          <a:bodyPr/>
          <a:lstStyle/>
          <a:p>
            <a:fld id="{8FD747F7-13B0-524F-89AC-815CAB183702}" type="slidenum">
              <a:rPr lang="en-US" smtClean="0">
                <a:solidFill>
                  <a:srgbClr val="00B25A"/>
                </a:solidFill>
              </a:rPr>
              <a:pPr/>
              <a:t>‹#›</a:t>
            </a:fld>
            <a:endParaRPr lang="en-US">
              <a:solidFill>
                <a:srgbClr val="00B25A"/>
              </a:solidFill>
            </a:endParaRPr>
          </a:p>
        </p:txBody>
      </p:sp>
    </p:spTree>
    <p:extLst>
      <p:ext uri="{BB962C8B-B14F-4D97-AF65-F5344CB8AC3E}">
        <p14:creationId xmlns:p14="http://schemas.microsoft.com/office/powerpoint/2010/main" val="33126925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ue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354646"/>
            <a:ext cx="8229600" cy="593725"/>
          </a:xfrm>
          <a:prstGeom prst="rect">
            <a:avLst/>
          </a:prstGeom>
        </p:spPr>
        <p:txBody>
          <a:bodyPr/>
          <a:lstStyle>
            <a:lvl1pPr>
              <a:defRPr baseline="0">
                <a:solidFill>
                  <a:srgbClr val="005295"/>
                </a:solidFill>
              </a:defRPr>
            </a:lvl1pPr>
          </a:lstStyle>
          <a:p>
            <a:r>
              <a:rPr lang="en-US" dirty="0" smtClean="0"/>
              <a:t>Agenda Slide Sample</a:t>
            </a:r>
            <a:endParaRPr lang="en-US" dirty="0"/>
          </a:p>
        </p:txBody>
      </p:sp>
      <p:sp>
        <p:nvSpPr>
          <p:cNvPr id="7" name="Slide Number Placeholder 5"/>
          <p:cNvSpPr>
            <a:spLocks noGrp="1"/>
          </p:cNvSpPr>
          <p:nvPr>
            <p:ph type="sldNum" sz="quarter" idx="16"/>
          </p:nvPr>
        </p:nvSpPr>
        <p:spPr>
          <a:xfrm>
            <a:off x="4070350" y="6497838"/>
            <a:ext cx="1003300" cy="365125"/>
          </a:xfrm>
          <a:prstGeom prst="rect">
            <a:avLst/>
          </a:prstGeom>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4" name="Footer Placeholder 3"/>
          <p:cNvSpPr>
            <a:spLocks noGrp="1"/>
          </p:cNvSpPr>
          <p:nvPr>
            <p:ph type="ftr" sz="quarter" idx="22"/>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21"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22"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A5D9"/>
                </a:solidFill>
                <a:latin typeface="+mn-lt"/>
              </a:defRPr>
            </a:lvl1pPr>
          </a:lstStyle>
          <a:p>
            <a:pPr lvl="0"/>
            <a:r>
              <a:rPr lang="en-US" dirty="0" smtClean="0"/>
              <a:t>Placeholder for Agenda Item #2</a:t>
            </a:r>
          </a:p>
        </p:txBody>
      </p:sp>
      <p:sp>
        <p:nvSpPr>
          <p:cNvPr id="23"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#3</a:t>
            </a:r>
          </a:p>
        </p:txBody>
      </p:sp>
      <p:sp>
        <p:nvSpPr>
          <p:cNvPr id="24"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11" name="Oval 10"/>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2" name="Oval 11"/>
          <p:cNvSpPr/>
          <p:nvPr userDrawn="1"/>
        </p:nvSpPr>
        <p:spPr>
          <a:xfrm>
            <a:off x="724346" y="2618157"/>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3" name="Oval 12"/>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4" name="Oval 13"/>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Tree>
    <p:extLst>
      <p:ext uri="{BB962C8B-B14F-4D97-AF65-F5344CB8AC3E}">
        <p14:creationId xmlns:p14="http://schemas.microsoft.com/office/powerpoint/2010/main" val="420962717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5"/>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rgbClr val="005295"/>
                </a:solidFill>
              </a:defRPr>
            </a:lvl1pPr>
          </a:lstStyle>
          <a:p>
            <a:pPr>
              <a:defRPr/>
            </a:pPr>
            <a:fld id="{C36BD688-728A-204C-A9A9-22A42FEF4D83}"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40224403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a:xfrm>
            <a:off x="4070350" y="6497838"/>
            <a:ext cx="1003300" cy="365125"/>
          </a:xfrm>
          <a:prstGeom prst="rect">
            <a:avLst/>
          </a:prstGeom>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2" name="Footer Placeholder 1"/>
          <p:cNvSpPr>
            <a:spLocks noGrp="1"/>
          </p:cNvSpPr>
          <p:nvPr>
            <p:ph type="ftr" sz="quarter" idx="24"/>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7"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0"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4689909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ue 1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8"/>
            <a:ext cx="8229600"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2"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1678343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ue 2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8"/>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9"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3"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5243067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ue Box and Graph">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6"/>
          </p:nvPr>
        </p:nvSpPr>
        <p:spPr>
          <a:xfrm>
            <a:off x="4793881" y="1564417"/>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7"/>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2876598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ue 3 Box - Righ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7"/>
          </p:nvPr>
        </p:nvSpPr>
        <p:spPr>
          <a:xfrm>
            <a:off x="457200"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8"/>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3"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31672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y Graphic Elements">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Graphic Elements</a:t>
            </a:r>
          </a:p>
        </p:txBody>
      </p:sp>
      <p:sp>
        <p:nvSpPr>
          <p:cNvPr id="2" name="TextBox 1"/>
          <p:cNvSpPr txBox="1"/>
          <p:nvPr userDrawn="1"/>
        </p:nvSpPr>
        <p:spPr>
          <a:xfrm>
            <a:off x="1875692" y="6364288"/>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cs typeface="Arial" charset="0"/>
            </a:endParaRPr>
          </a:p>
        </p:txBody>
      </p:sp>
      <p:sp>
        <p:nvSpPr>
          <p:cNvPr id="3" name="Footer Placeholder 2"/>
          <p:cNvSpPr>
            <a:spLocks noGrp="1"/>
          </p:cNvSpPr>
          <p:nvPr>
            <p:ph type="ftr" sz="quarter" idx="24"/>
          </p:nvPr>
        </p:nvSpPr>
        <p:spPr/>
        <p:txBody>
          <a:bodyPr/>
          <a:lstStyle>
            <a:lvl1pPr>
              <a:defRPr>
                <a:solidFill>
                  <a:srgbClr val="005295"/>
                </a:solidFill>
              </a:defRPr>
            </a:lvl1pPr>
          </a:lstStyle>
          <a:p>
            <a:endParaRPr lang="en-US" dirty="0"/>
          </a:p>
        </p:txBody>
      </p:sp>
      <p:sp>
        <p:nvSpPr>
          <p:cNvPr id="10"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11489711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ue 3 Box - Left">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10" name="Content Placeholder 2"/>
          <p:cNvSpPr>
            <a:spLocks noGrp="1"/>
          </p:cNvSpPr>
          <p:nvPr>
            <p:ph sz="quarter" idx="16"/>
          </p:nvPr>
        </p:nvSpPr>
        <p:spPr>
          <a:xfrm>
            <a:off x="4793881" y="1844438"/>
            <a:ext cx="3892919" cy="4091463"/>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9"/>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1"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4"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3405783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ue 4 Box">
    <p:spTree>
      <p:nvGrpSpPr>
        <p:cNvPr id="1" name=""/>
        <p:cNvGrpSpPr/>
        <p:nvPr/>
      </p:nvGrpSpPr>
      <p:grpSpPr>
        <a:xfrm>
          <a:off x="0" y="0"/>
          <a:ext cx="0" cy="0"/>
          <a:chOff x="0" y="0"/>
          <a:chExt cx="0" cy="0"/>
        </a:xfrm>
      </p:grpSpPr>
      <p:cxnSp>
        <p:nvCxnSpPr>
          <p:cNvPr id="4" name="Straight Connector 3"/>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3"/>
          </p:nvPr>
        </p:nvSpPr>
        <p:spPr>
          <a:xfrm>
            <a:off x="4070350" y="6497838"/>
            <a:ext cx="1003300" cy="365125"/>
          </a:xfrm>
          <a:prstGeom prst="rect">
            <a:avLst/>
          </a:prstGeom>
        </p:spPr>
        <p:txBody>
          <a:bodyPr/>
          <a:lstStyle>
            <a:lvl1pPr>
              <a:defRPr>
                <a:solidFill>
                  <a:srgbClr val="005295"/>
                </a:solidFill>
              </a:defRPr>
            </a:lvl1pPr>
          </a:lstStyle>
          <a:p>
            <a:pPr>
              <a:defRPr/>
            </a:pPr>
            <a:fld id="{60FA2B0B-ADA4-AF41-AB29-448B63AFE4C2}" type="slidenum">
              <a:rPr lang="en-US" smtClean="0"/>
              <a:pPr>
                <a:defRPr/>
              </a:pPr>
              <a:t>‹#›</a:t>
            </a:fld>
            <a:endParaRPr lang="en-US" dirty="0"/>
          </a:p>
        </p:txBody>
      </p:sp>
      <p:sp>
        <p:nvSpPr>
          <p:cNvPr id="9" name="Content Placeholder 2"/>
          <p:cNvSpPr>
            <a:spLocks noGrp="1"/>
          </p:cNvSpPr>
          <p:nvPr>
            <p:ph sz="quarter" idx="17"/>
          </p:nvPr>
        </p:nvSpPr>
        <p:spPr>
          <a:xfrm>
            <a:off x="457200"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8"/>
          </p:nvPr>
        </p:nvSpPr>
        <p:spPr>
          <a:xfrm>
            <a:off x="457200"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sz="quarter" idx="19"/>
          </p:nvPr>
        </p:nvSpPr>
        <p:spPr>
          <a:xfrm>
            <a:off x="4793881" y="1844439"/>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20"/>
          </p:nvPr>
        </p:nvSpPr>
        <p:spPr>
          <a:xfrm>
            <a:off x="4793881" y="4020065"/>
            <a:ext cx="3892919" cy="1915836"/>
          </a:xfrm>
          <a:prstGeom prst="rect">
            <a:avLst/>
          </a:prstGeom>
        </p:spPr>
        <p:txBody>
          <a:bodyPr vert="horz">
            <a:normAutofit/>
          </a:bodyPr>
          <a:lstStyle>
            <a:lvl1pPr marL="169863" indent="-169863">
              <a:buFont typeface="Arial"/>
              <a:buChar char="•"/>
              <a:defRPr sz="1800">
                <a:solidFill>
                  <a:srgbClr val="005295"/>
                </a:solidFill>
                <a:latin typeface="+mn-lt"/>
              </a:defRPr>
            </a:lvl1pPr>
            <a:lvl2pPr marL="569913" indent="-169863">
              <a:buClr>
                <a:schemeClr val="accent2"/>
              </a:buClr>
              <a:buFont typeface="Lucida Grande"/>
              <a:buChar char="–"/>
              <a:defRPr sz="1600">
                <a:solidFill>
                  <a:srgbClr val="005295"/>
                </a:solidFill>
                <a:latin typeface="+mn-lt"/>
              </a:defRPr>
            </a:lvl2pPr>
            <a:lvl3pPr marL="909638" indent="-169863">
              <a:buClr>
                <a:schemeClr val="accent2"/>
              </a:buClr>
              <a:buFont typeface="Arial"/>
              <a:buChar char="•"/>
              <a:defRPr sz="1400">
                <a:solidFill>
                  <a:srgbClr val="005295"/>
                </a:solidFill>
                <a:latin typeface="+mn-lt"/>
              </a:defRPr>
            </a:lvl3pPr>
            <a:lvl4pPr marL="1260475" indent="-169863">
              <a:buClr>
                <a:schemeClr val="accent2"/>
              </a:buClr>
              <a:buFont typeface="Lucida Grande"/>
              <a:buChar char="»"/>
              <a:defRPr sz="1200">
                <a:solidFill>
                  <a:srgbClr val="005295"/>
                </a:solidFill>
                <a:latin typeface="+mn-lt"/>
              </a:defRPr>
            </a:lvl4pPr>
            <a:lvl5pPr marL="1600200" indent="-169863">
              <a:buClr>
                <a:schemeClr val="accent2"/>
              </a:buClr>
              <a:buFont typeface="Lucida Grande"/>
              <a:buChar char="–"/>
              <a:defRPr sz="1200">
                <a:solidFill>
                  <a:srgbClr val="005295"/>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21"/>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
        <p:nvSpPr>
          <p:cNvPr id="15"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6"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Tree>
    <p:extLst>
      <p:ext uri="{BB962C8B-B14F-4D97-AF65-F5344CB8AC3E}">
        <p14:creationId xmlns:p14="http://schemas.microsoft.com/office/powerpoint/2010/main" val="25840731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4070350" y="6497838"/>
            <a:ext cx="1003300" cy="365125"/>
          </a:xfrm>
          <a:prstGeom prst="rect">
            <a:avLst/>
          </a:prstGeom>
        </p:spPr>
        <p:txBody>
          <a:bodyPr/>
          <a:lstStyle>
            <a:lvl1pPr>
              <a:defRPr>
                <a:solidFill>
                  <a:srgbClr val="005295"/>
                </a:solidFill>
              </a:defRPr>
            </a:lvl1pPr>
          </a:lstStyle>
          <a:p>
            <a:pPr>
              <a:defRPr/>
            </a:pPr>
            <a:fld id="{3BCC1682-E65C-E542-BD71-CF53F4853CB8}" type="slidenum">
              <a:rPr lang="en-US" smtClean="0"/>
              <a:pPr>
                <a:defRPr/>
              </a:pPr>
              <a:t>‹#›</a:t>
            </a:fld>
            <a:endParaRPr lang="en-US" dirty="0"/>
          </a:p>
        </p:txBody>
      </p:sp>
      <p:sp>
        <p:nvSpPr>
          <p:cNvPr id="4" name="Footer Placeholder 3"/>
          <p:cNvSpPr>
            <a:spLocks noGrp="1"/>
          </p:cNvSpPr>
          <p:nvPr>
            <p:ph type="ftr" sz="quarter" idx="11"/>
          </p:nvPr>
        </p:nvSpPr>
        <p:spPr>
          <a:xfrm>
            <a:off x="457200" y="6272213"/>
            <a:ext cx="2895600" cy="365125"/>
          </a:xfrm>
          <a:prstGeom prst="rect">
            <a:avLst/>
          </a:prstGeom>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498320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a:noFill/>
        </p:spPr>
        <p:txBody>
          <a:bodyPr lIns="0"/>
          <a:lstStyle>
            <a:lvl1pPr algn="l">
              <a:defRPr sz="2400" baseline="0">
                <a:solidFill>
                  <a:srgbClr val="00A5D9"/>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a:t>To add footer: Go to Insert &gt; Add Header &amp; Footer</a:t>
            </a:r>
            <a:endParaRPr lang="en-US" dirty="0"/>
          </a:p>
        </p:txBody>
      </p:sp>
      <p:sp>
        <p:nvSpPr>
          <p:cNvPr id="3" name="Oval 2"/>
          <p:cNvSpPr/>
          <p:nvPr userDrawn="1"/>
        </p:nvSpPr>
        <p:spPr>
          <a:xfrm>
            <a:off x="724346" y="1893914"/>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Tree>
    <p:extLst>
      <p:ext uri="{BB962C8B-B14F-4D97-AF65-F5344CB8AC3E}">
        <p14:creationId xmlns:p14="http://schemas.microsoft.com/office/powerpoint/2010/main" val="33174787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a:t>To add footer: Go to Insert &gt; Add Header &amp; Footer</a:t>
            </a:r>
            <a:endParaRPr lang="en-US" dirty="0"/>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9" name="Text Placeholder 17"/>
          <p:cNvSpPr>
            <a:spLocks noGrp="1"/>
          </p:cNvSpPr>
          <p:nvPr>
            <p:ph type="body" sz="quarter" idx="21" hasCustomPrompt="1"/>
          </p:nvPr>
        </p:nvSpPr>
        <p:spPr>
          <a:xfrm>
            <a:off x="1281907" y="4798759"/>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#5</a:t>
            </a:r>
          </a:p>
        </p:txBody>
      </p:sp>
      <p:sp>
        <p:nvSpPr>
          <p:cNvPr id="20" name="Oval 19"/>
          <p:cNvSpPr/>
          <p:nvPr userDrawn="1"/>
        </p:nvSpPr>
        <p:spPr>
          <a:xfrm>
            <a:off x="724346" y="4790886"/>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9891964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a:t>To add footer: Go to Insert &gt; Add Header &amp; Footer</a:t>
            </a:r>
            <a:endParaRPr lang="en-US" dirty="0"/>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9" name="Text Placeholder 17"/>
          <p:cNvSpPr>
            <a:spLocks noGrp="1"/>
          </p:cNvSpPr>
          <p:nvPr>
            <p:ph type="body" sz="quarter" idx="21" hasCustomPrompt="1"/>
          </p:nvPr>
        </p:nvSpPr>
        <p:spPr>
          <a:xfrm>
            <a:off x="1281907" y="4798759"/>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#5</a:t>
            </a:r>
          </a:p>
        </p:txBody>
      </p:sp>
      <p:sp>
        <p:nvSpPr>
          <p:cNvPr id="20" name="Oval 19"/>
          <p:cNvSpPr/>
          <p:nvPr userDrawn="1"/>
        </p:nvSpPr>
        <p:spPr>
          <a:xfrm>
            <a:off x="724346" y="4790886"/>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23348763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a:t>To add footer: Go to Insert &gt; Add Header &amp; Footer</a:t>
            </a:r>
            <a:endParaRPr lang="en-US" dirty="0"/>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Tree>
    <p:extLst>
      <p:ext uri="{BB962C8B-B14F-4D97-AF65-F5344CB8AC3E}">
        <p14:creationId xmlns:p14="http://schemas.microsoft.com/office/powerpoint/2010/main" val="14172218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1787"/>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8" name="Footer Placeholder 5"/>
          <p:cNvSpPr>
            <a:spLocks noGrp="1"/>
          </p:cNvSpPr>
          <p:nvPr>
            <p:ph type="ftr" sz="quarter" idx="17"/>
          </p:nvPr>
        </p:nvSpPr>
        <p:spPr/>
        <p:txBody>
          <a:bodyPr/>
          <a:lstStyle>
            <a:lvl1pPr algn="l">
              <a:defRPr sz="900" smtClean="0">
                <a:solidFill>
                  <a:srgbClr val="005295"/>
                </a:solidFill>
              </a:defRPr>
            </a:lvl1pPr>
          </a:lstStyle>
          <a:p>
            <a:pPr>
              <a:defRPr/>
            </a:pPr>
            <a:r>
              <a:rPr lang="en-US"/>
              <a:t>To add footer: Go to Insert &gt; Add Header &amp; Footer</a:t>
            </a:r>
            <a:endParaRPr lang="en-US" dirty="0"/>
          </a:p>
        </p:txBody>
      </p:sp>
      <p:sp>
        <p:nvSpPr>
          <p:cNvPr id="3" name="Oval 2"/>
          <p:cNvSpPr/>
          <p:nvPr userDrawn="1"/>
        </p:nvSpPr>
        <p:spPr>
          <a:xfrm>
            <a:off x="724346" y="1893914"/>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1</a:t>
            </a:r>
          </a:p>
        </p:txBody>
      </p:sp>
      <p:sp>
        <p:nvSpPr>
          <p:cNvPr id="10" name="Text Placeholder 17"/>
          <p:cNvSpPr>
            <a:spLocks noGrp="1"/>
          </p:cNvSpPr>
          <p:nvPr>
            <p:ph type="body" sz="quarter" idx="18" hasCustomPrompt="1"/>
          </p:nvPr>
        </p:nvSpPr>
        <p:spPr>
          <a:xfrm>
            <a:off x="1281907" y="2626030"/>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#2</a:t>
            </a:r>
          </a:p>
        </p:txBody>
      </p:sp>
      <p:sp>
        <p:nvSpPr>
          <p:cNvPr id="13" name="Oval 12"/>
          <p:cNvSpPr/>
          <p:nvPr userDrawn="1"/>
        </p:nvSpPr>
        <p:spPr>
          <a:xfrm>
            <a:off x="724346" y="2618157"/>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2</a:t>
            </a:r>
          </a:p>
        </p:txBody>
      </p:sp>
      <p:sp>
        <p:nvSpPr>
          <p:cNvPr id="14" name="Text Placeholder 17"/>
          <p:cNvSpPr>
            <a:spLocks noGrp="1"/>
          </p:cNvSpPr>
          <p:nvPr>
            <p:ph type="body" sz="quarter" idx="19" hasCustomPrompt="1"/>
          </p:nvPr>
        </p:nvSpPr>
        <p:spPr>
          <a:xfrm>
            <a:off x="1281907" y="3350273"/>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#3</a:t>
            </a:r>
          </a:p>
        </p:txBody>
      </p:sp>
      <p:sp>
        <p:nvSpPr>
          <p:cNvPr id="15" name="Oval 14"/>
          <p:cNvSpPr/>
          <p:nvPr userDrawn="1"/>
        </p:nvSpPr>
        <p:spPr>
          <a:xfrm>
            <a:off x="724346" y="3342400"/>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3</a:t>
            </a:r>
          </a:p>
        </p:txBody>
      </p:sp>
      <p:sp>
        <p:nvSpPr>
          <p:cNvPr id="16" name="Text Placeholder 17"/>
          <p:cNvSpPr>
            <a:spLocks noGrp="1"/>
          </p:cNvSpPr>
          <p:nvPr>
            <p:ph type="body" sz="quarter" idx="20" hasCustomPrompt="1"/>
          </p:nvPr>
        </p:nvSpPr>
        <p:spPr>
          <a:xfrm>
            <a:off x="1281907" y="4074516"/>
            <a:ext cx="7404893" cy="365231"/>
          </a:xfrm>
          <a:prstGeom prst="rect">
            <a:avLst/>
          </a:prstGeom>
        </p:spPr>
        <p:txBody>
          <a:bodyPr lIns="0"/>
          <a:lstStyle>
            <a:lvl1pPr algn="l">
              <a:defRPr sz="2400" baseline="0">
                <a:solidFill>
                  <a:srgbClr val="005295"/>
                </a:solidFill>
                <a:latin typeface="+mn-lt"/>
              </a:defRPr>
            </a:lvl1pPr>
          </a:lstStyle>
          <a:p>
            <a:pPr lvl="0"/>
            <a:r>
              <a:rPr lang="en-US" dirty="0" smtClean="0"/>
              <a:t>Placeholder for Agenda Item #4</a:t>
            </a:r>
          </a:p>
        </p:txBody>
      </p:sp>
      <p:sp>
        <p:nvSpPr>
          <p:cNvPr id="17" name="Oval 16"/>
          <p:cNvSpPr/>
          <p:nvPr userDrawn="1"/>
        </p:nvSpPr>
        <p:spPr>
          <a:xfrm>
            <a:off x="724346" y="4066643"/>
            <a:ext cx="440350" cy="440350"/>
          </a:xfrm>
          <a:prstGeom prst="ellipse">
            <a:avLst/>
          </a:prstGeom>
          <a:solidFill>
            <a:srgbClr val="005295"/>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4</a:t>
            </a:r>
          </a:p>
        </p:txBody>
      </p:sp>
      <p:sp>
        <p:nvSpPr>
          <p:cNvPr id="19" name="Text Placeholder 17"/>
          <p:cNvSpPr>
            <a:spLocks noGrp="1"/>
          </p:cNvSpPr>
          <p:nvPr>
            <p:ph type="body" sz="quarter" idx="21" hasCustomPrompt="1"/>
          </p:nvPr>
        </p:nvSpPr>
        <p:spPr>
          <a:xfrm>
            <a:off x="1281907" y="4798759"/>
            <a:ext cx="7404893" cy="365231"/>
          </a:xfrm>
          <a:prstGeom prst="rect">
            <a:avLst/>
          </a:prstGeom>
        </p:spPr>
        <p:txBody>
          <a:bodyPr lIns="0"/>
          <a:lstStyle>
            <a:lvl1pPr algn="l">
              <a:defRPr sz="2400" baseline="0">
                <a:solidFill>
                  <a:srgbClr val="00A5D9"/>
                </a:solidFill>
                <a:latin typeface="+mn-lt"/>
              </a:defRPr>
            </a:lvl1pPr>
          </a:lstStyle>
          <a:p>
            <a:pPr lvl="0"/>
            <a:r>
              <a:rPr lang="en-US" dirty="0" smtClean="0"/>
              <a:t>Placeholder for Agenda Item #5</a:t>
            </a:r>
          </a:p>
        </p:txBody>
      </p:sp>
      <p:sp>
        <p:nvSpPr>
          <p:cNvPr id="20" name="Oval 19"/>
          <p:cNvSpPr/>
          <p:nvPr userDrawn="1"/>
        </p:nvSpPr>
        <p:spPr>
          <a:xfrm>
            <a:off x="724346" y="4790886"/>
            <a:ext cx="440350" cy="440350"/>
          </a:xfrm>
          <a:prstGeom prst="ellipse">
            <a:avLst/>
          </a:prstGeom>
          <a:solidFill>
            <a:srgbClr val="00A5D9"/>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a:solidFill>
                  <a:prstClr val="white"/>
                </a:solidFill>
              </a:rPr>
              <a:t>5</a:t>
            </a:r>
          </a:p>
        </p:txBody>
      </p:sp>
    </p:spTree>
    <p:extLst>
      <p:ext uri="{BB962C8B-B14F-4D97-AF65-F5344CB8AC3E}">
        <p14:creationId xmlns:p14="http://schemas.microsoft.com/office/powerpoint/2010/main" val="15476575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avy Agenda Slide">
    <p:spTree>
      <p:nvGrpSpPr>
        <p:cNvPr id="1" name=""/>
        <p:cNvGrpSpPr/>
        <p:nvPr/>
      </p:nvGrpSpPr>
      <p:grpSpPr>
        <a:xfrm>
          <a:off x="0" y="0"/>
          <a:ext cx="0" cy="0"/>
          <a:chOff x="0" y="0"/>
          <a:chExt cx="0" cy="0"/>
        </a:xfrm>
      </p:grpSpPr>
      <p:cxnSp>
        <p:nvCxnSpPr>
          <p:cNvPr id="6" name="Straight Connector 5"/>
          <p:cNvCxnSpPr/>
          <p:nvPr userDrawn="1"/>
        </p:nvCxnSpPr>
        <p:spPr>
          <a:xfrm>
            <a:off x="457200" y="1035050"/>
            <a:ext cx="6921500" cy="0"/>
          </a:xfrm>
          <a:prstGeom prst="line">
            <a:avLst/>
          </a:prstGeom>
          <a:ln w="3175" cmpd="sng">
            <a:solidFill>
              <a:srgbClr val="284F8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baseline="0">
                <a:solidFill>
                  <a:srgbClr val="005295"/>
                </a:solidFill>
              </a:defRPr>
            </a:lvl1pPr>
          </a:lstStyle>
          <a:p>
            <a:r>
              <a:rPr lang="en-US" dirty="0" smtClean="0"/>
              <a:t>Agenda Slide Sample</a:t>
            </a:r>
            <a:endParaRPr lang="en-US" dirty="0"/>
          </a:p>
        </p:txBody>
      </p:sp>
      <p:sp>
        <p:nvSpPr>
          <p:cNvPr id="18" name="Text Placeholder 17"/>
          <p:cNvSpPr>
            <a:spLocks noGrp="1"/>
          </p:cNvSpPr>
          <p:nvPr>
            <p:ph type="body" sz="quarter" idx="12" hasCustomPrompt="1"/>
          </p:nvPr>
        </p:nvSpPr>
        <p:spPr>
          <a:xfrm>
            <a:off x="1281907" y="1906307"/>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#1</a:t>
            </a:r>
          </a:p>
        </p:txBody>
      </p:sp>
      <p:sp>
        <p:nvSpPr>
          <p:cNvPr id="7" name="Slide Number Placeholder 5"/>
          <p:cNvSpPr>
            <a:spLocks noGrp="1"/>
          </p:cNvSpPr>
          <p:nvPr>
            <p:ph type="sldNum" sz="quarter" idx="16"/>
          </p:nvPr>
        </p:nvSpPr>
        <p:spPr/>
        <p:txBody>
          <a:bodyPr/>
          <a:lstStyle>
            <a:lvl1pPr>
              <a:defRPr>
                <a:solidFill>
                  <a:srgbClr val="005295"/>
                </a:solidFill>
              </a:defRPr>
            </a:lvl1pPr>
          </a:lstStyle>
          <a:p>
            <a:pPr>
              <a:defRPr/>
            </a:pPr>
            <a:fld id="{39BCFBC5-D020-FC44-B350-B31C56D5416D}" type="slidenum">
              <a:rPr lang="en-US" smtClean="0"/>
              <a:pPr>
                <a:defRPr/>
              </a:pPr>
              <a:t>‹#›</a:t>
            </a:fld>
            <a:endParaRPr lang="en-US" dirty="0"/>
          </a:p>
        </p:txBody>
      </p:sp>
      <p:sp>
        <p:nvSpPr>
          <p:cNvPr id="10" name="Text Placeholder 17"/>
          <p:cNvSpPr>
            <a:spLocks noGrp="1"/>
          </p:cNvSpPr>
          <p:nvPr>
            <p:ph type="body" sz="quarter" idx="18" hasCustomPrompt="1"/>
          </p:nvPr>
        </p:nvSpPr>
        <p:spPr>
          <a:xfrm>
            <a:off x="1281907" y="2630550"/>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#2</a:t>
            </a:r>
          </a:p>
        </p:txBody>
      </p:sp>
      <p:sp>
        <p:nvSpPr>
          <p:cNvPr id="14" name="Text Placeholder 17"/>
          <p:cNvSpPr>
            <a:spLocks noGrp="1"/>
          </p:cNvSpPr>
          <p:nvPr>
            <p:ph type="body" sz="quarter" idx="19" hasCustomPrompt="1"/>
          </p:nvPr>
        </p:nvSpPr>
        <p:spPr>
          <a:xfrm>
            <a:off x="1281907" y="3354793"/>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A5D9"/>
                </a:solidFill>
                <a:latin typeface="+mn-lt"/>
              </a:defRPr>
            </a:lvl1pPr>
          </a:lstStyle>
          <a:p>
            <a:pPr lvl="0"/>
            <a:r>
              <a:rPr lang="en-US" dirty="0" smtClean="0"/>
              <a:t>Placeholder for Agenda Item #3</a:t>
            </a:r>
          </a:p>
        </p:txBody>
      </p:sp>
      <p:sp>
        <p:nvSpPr>
          <p:cNvPr id="16" name="Text Placeholder 17"/>
          <p:cNvSpPr>
            <a:spLocks noGrp="1"/>
          </p:cNvSpPr>
          <p:nvPr>
            <p:ph type="body" sz="quarter" idx="20" hasCustomPrompt="1"/>
          </p:nvPr>
        </p:nvSpPr>
        <p:spPr>
          <a:xfrm>
            <a:off x="1281907" y="4079036"/>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#4</a:t>
            </a:r>
          </a:p>
        </p:txBody>
      </p:sp>
      <p:sp>
        <p:nvSpPr>
          <p:cNvPr id="19" name="Text Placeholder 17"/>
          <p:cNvSpPr>
            <a:spLocks noGrp="1"/>
          </p:cNvSpPr>
          <p:nvPr>
            <p:ph type="body" sz="quarter" idx="21" hasCustomPrompt="1"/>
          </p:nvPr>
        </p:nvSpPr>
        <p:spPr>
          <a:xfrm>
            <a:off x="1281907" y="4803279"/>
            <a:ext cx="7404893" cy="365231"/>
          </a:xfrm>
          <a:prstGeom prst="rect">
            <a:avLst/>
          </a:prstGeom>
        </p:spPr>
        <p:txBody>
          <a:bodyPr lIns="0" tIns="45720" rIns="0" bIns="45720" anchor="ctr" anchorCtr="0">
            <a:normAutofit/>
          </a:bodyPr>
          <a:lstStyle>
            <a:lvl1pPr marL="0" indent="0" algn="l">
              <a:spcBef>
                <a:spcPts val="0"/>
              </a:spcBef>
              <a:defRPr sz="2400" baseline="0">
                <a:solidFill>
                  <a:srgbClr val="005295"/>
                </a:solidFill>
                <a:latin typeface="+mn-lt"/>
              </a:defRPr>
            </a:lvl1pPr>
          </a:lstStyle>
          <a:p>
            <a:pPr lvl="0"/>
            <a:r>
              <a:rPr lang="en-US" dirty="0" smtClean="0"/>
              <a:t>Placeholder for Agenda Item #5</a:t>
            </a:r>
          </a:p>
        </p:txBody>
      </p:sp>
      <p:sp>
        <p:nvSpPr>
          <p:cNvPr id="9" name="Footer Placeholder 8"/>
          <p:cNvSpPr>
            <a:spLocks noGrp="1"/>
          </p:cNvSpPr>
          <p:nvPr>
            <p:ph type="ftr" sz="quarter" idx="22"/>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27796047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avy Title Slide">
    <p:spTree>
      <p:nvGrpSpPr>
        <p:cNvPr id="1" name=""/>
        <p:cNvGrpSpPr/>
        <p:nvPr/>
      </p:nvGrpSpPr>
      <p:grpSpPr>
        <a:xfrm>
          <a:off x="0" y="0"/>
          <a:ext cx="0" cy="0"/>
          <a:chOff x="0" y="0"/>
          <a:chExt cx="0" cy="0"/>
        </a:xfrm>
      </p:grpSpPr>
      <p:cxnSp>
        <p:nvCxnSpPr>
          <p:cNvPr id="8" name="Straight Connector 7"/>
          <p:cNvCxnSpPr/>
          <p:nvPr userDrawn="1"/>
        </p:nvCxnSpPr>
        <p:spPr>
          <a:xfrm>
            <a:off x="457200" y="1035050"/>
            <a:ext cx="6921500"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23"/>
          </p:nvPr>
        </p:nvSpPr>
        <p:spPr/>
        <p:txBody>
          <a:bodyPr/>
          <a:lstStyle>
            <a:lvl1pPr>
              <a:defRPr>
                <a:solidFill>
                  <a:srgbClr val="005295"/>
                </a:solidFill>
              </a:defRPr>
            </a:lvl1pPr>
          </a:lstStyle>
          <a:p>
            <a:pPr>
              <a:defRPr/>
            </a:pPr>
            <a:fld id="{8FF32F93-75ED-F34F-A4DA-8794E89B4472}" type="slidenum">
              <a:rPr lang="en-US" smtClean="0"/>
              <a:pPr>
                <a:defRPr/>
              </a:pPr>
              <a:t>‹#›</a:t>
            </a:fld>
            <a:endParaRPr lang="en-US" dirty="0"/>
          </a:p>
        </p:txBody>
      </p:sp>
      <p:sp>
        <p:nvSpPr>
          <p:cNvPr id="12" name="Text Placeholder 17"/>
          <p:cNvSpPr>
            <a:spLocks noGrp="1"/>
          </p:cNvSpPr>
          <p:nvPr>
            <p:ph type="body" sz="quarter" idx="12" hasCustomPrompt="1"/>
          </p:nvPr>
        </p:nvSpPr>
        <p:spPr>
          <a:xfrm>
            <a:off x="457200" y="1139825"/>
            <a:ext cx="8229600" cy="569790"/>
          </a:xfrm>
          <a:prstGeom prst="rect">
            <a:avLst/>
          </a:prstGeom>
        </p:spPr>
        <p:txBody>
          <a:bodyPr lIns="0" rIns="0" anchor="ctr" anchorCtr="0">
            <a:normAutofit/>
          </a:bodyPr>
          <a:lstStyle>
            <a:lvl1pPr>
              <a:defRPr sz="2400" baseline="0">
                <a:solidFill>
                  <a:srgbClr val="005295"/>
                </a:solidFill>
                <a:latin typeface="+mn-lt"/>
              </a:defRPr>
            </a:lvl1pPr>
          </a:lstStyle>
          <a:p>
            <a:pPr lvl="0"/>
            <a:r>
              <a:rPr lang="en-US" dirty="0" smtClean="0"/>
              <a:t>Placeholder for Subtitle, Franklin Gothic Book, 24 </a:t>
            </a:r>
            <a:r>
              <a:rPr lang="en-US" dirty="0" err="1" smtClean="0"/>
              <a:t>pt</a:t>
            </a:r>
            <a:endParaRPr lang="en-US" dirty="0" smtClean="0"/>
          </a:p>
        </p:txBody>
      </p:sp>
      <p:sp>
        <p:nvSpPr>
          <p:cNvPr id="18" name="Title 1"/>
          <p:cNvSpPr>
            <a:spLocks noGrp="1"/>
          </p:cNvSpPr>
          <p:nvPr>
            <p:ph type="title" hasCustomPrompt="1"/>
          </p:nvPr>
        </p:nvSpPr>
        <p:spPr>
          <a:xfrm>
            <a:off x="457200" y="354646"/>
            <a:ext cx="8229600" cy="593725"/>
          </a:xfrm>
        </p:spPr>
        <p:txBody>
          <a:bodyPr/>
          <a:lstStyle>
            <a:lvl1pPr>
              <a:defRPr baseline="0">
                <a:solidFill>
                  <a:srgbClr val="005295"/>
                </a:solidFill>
              </a:defRPr>
            </a:lvl1pPr>
          </a:lstStyle>
          <a:p>
            <a:r>
              <a:rPr lang="en-US" dirty="0" smtClean="0"/>
              <a:t>Placeholder for Title, Franklin Gothic Med 26 </a:t>
            </a:r>
            <a:r>
              <a:rPr lang="en-US" dirty="0" err="1" smtClean="0"/>
              <a:t>pt</a:t>
            </a:r>
            <a:r>
              <a:rPr lang="en-US" dirty="0" smtClean="0"/>
              <a:t>, Title Case</a:t>
            </a:r>
            <a:endParaRPr lang="en-US" dirty="0"/>
          </a:p>
        </p:txBody>
      </p:sp>
      <p:sp>
        <p:nvSpPr>
          <p:cNvPr id="2" name="TextBox 1"/>
          <p:cNvSpPr txBox="1"/>
          <p:nvPr userDrawn="1"/>
        </p:nvSpPr>
        <p:spPr>
          <a:xfrm>
            <a:off x="3643923" y="6389077"/>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cs typeface="Arial" charset="0"/>
            </a:endParaRPr>
          </a:p>
        </p:txBody>
      </p:sp>
      <p:sp>
        <p:nvSpPr>
          <p:cNvPr id="3" name="Footer Placeholder 2"/>
          <p:cNvSpPr>
            <a:spLocks noGrp="1"/>
          </p:cNvSpPr>
          <p:nvPr>
            <p:ph type="ftr" sz="quarter" idx="24"/>
          </p:nvPr>
        </p:nvSpPr>
        <p:spPr/>
        <p:txBody>
          <a:bodyPr/>
          <a:lstStyle>
            <a:lvl1pPr>
              <a:defRPr>
                <a:solidFill>
                  <a:srgbClr val="005295"/>
                </a:solidFill>
              </a:defRPr>
            </a:lvl1pPr>
          </a:lstStyle>
          <a:p>
            <a:endParaRPr lang="en-US" dirty="0"/>
          </a:p>
        </p:txBody>
      </p:sp>
    </p:spTree>
    <p:extLst>
      <p:ext uri="{BB962C8B-B14F-4D97-AF65-F5344CB8AC3E}">
        <p14:creationId xmlns:p14="http://schemas.microsoft.com/office/powerpoint/2010/main" val="3525740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image" Target="../media/image2.emf"/><Relationship Id="rId2" Type="http://schemas.openxmlformats.org/officeDocument/2006/relationships/slideLayout" Target="../slideLayouts/slideLayout94.xml"/><Relationship Id="rId16" Type="http://schemas.openxmlformats.org/officeDocument/2006/relationships/theme" Target="../theme/theme10.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image" Target="../media/image2.emf"/><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theme" Target="../theme/theme11.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image" Target="../media/image2.emf"/><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theme" Target="../theme/theme12.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2.emf"/><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2.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em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2.emf"/><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heme" Target="../theme/theme9.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3" cstate="screen">
            <a:extLst>
              <a:ext uri="{28A0092B-C50C-407E-A947-70E740481C1C}">
                <a14:useLocalDpi xmlns:a14="http://schemas.microsoft.com/office/drawing/2010/main"/>
              </a:ext>
            </a:extLst>
          </a:blip>
          <a:srcRect l="39977" t="63567" r="19574" b="10796"/>
          <a:stretch>
            <a:fillRect/>
          </a:stretch>
        </p:blipFill>
        <p:spPr bwMode="auto">
          <a:xfrm>
            <a:off x="-36513" y="-49213"/>
            <a:ext cx="7380288"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914400" y="5005388"/>
            <a:ext cx="2617788" cy="0"/>
          </a:xfrm>
          <a:prstGeom prst="line">
            <a:avLst/>
          </a:prstGeom>
          <a:ln w="3175" cmpd="sng">
            <a:solidFill>
              <a:srgbClr val="005295"/>
            </a:solidFill>
          </a:ln>
          <a:effectLst/>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664450" y="6078538"/>
            <a:ext cx="95408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27212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54646"/>
            <a:ext cx="8229600" cy="67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a:bodyPr>
          <a:lstStyle/>
          <a:p>
            <a:pPr lvl="0"/>
            <a:r>
              <a:rPr lang="en-US" dirty="0" smtClean="0"/>
              <a:t>Internal Slide w/ Navy Accent. Title </a:t>
            </a:r>
            <a:r>
              <a:rPr lang="en-US" dirty="0" err="1" smtClean="0"/>
              <a:t>Here.</a:t>
            </a:r>
            <a:endParaRPr lang="en-US" dirty="0"/>
          </a:p>
        </p:txBody>
      </p:sp>
      <p:sp>
        <p:nvSpPr>
          <p:cNvPr id="7" name="Rectangle 6"/>
          <p:cNvSpPr/>
          <p:nvPr/>
        </p:nvSpPr>
        <p:spPr>
          <a:xfrm>
            <a:off x="0" y="0"/>
            <a:ext cx="9156700" cy="1746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sp>
        <p:nvSpPr>
          <p:cNvPr id="3" name="Slide Number Placeholder 2"/>
          <p:cNvSpPr>
            <a:spLocks noGrp="1"/>
          </p:cNvSpPr>
          <p:nvPr>
            <p:ph type="sldNum" sz="quarter" idx="4"/>
          </p:nvPr>
        </p:nvSpPr>
        <p:spPr>
          <a:xfrm>
            <a:off x="4070350" y="6496338"/>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rgbClr val="005295"/>
                </a:solidFill>
                <a:latin typeface="Franklin Gothic Book"/>
                <a:ea typeface="+mn-ea"/>
                <a:cs typeface="Franklin Gothic Book"/>
              </a:defRPr>
            </a:lvl1pPr>
          </a:lstStyle>
          <a:p>
            <a:pPr defTabSz="457200">
              <a:defRPr/>
            </a:pPr>
            <a:fld id="{C36BD688-728A-204C-A9A9-22A42FEF4D83}" type="slidenum">
              <a:rPr lang="en-US" smtClean="0"/>
              <a:pPr defTabSz="457200">
                <a:defRPr/>
              </a:pPr>
              <a:t>‹#›</a:t>
            </a:fld>
            <a:endParaRPr lang="en-US" dirty="0"/>
          </a:p>
        </p:txBody>
      </p:sp>
      <p:pic>
        <p:nvPicPr>
          <p:cNvPr id="2" name="Picture 8"/>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8407400" y="6482050"/>
            <a:ext cx="55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3"/>
          </p:nvPr>
        </p:nvSpPr>
        <p:spPr>
          <a:xfrm>
            <a:off x="457200" y="6272213"/>
            <a:ext cx="2895600" cy="365125"/>
          </a:xfrm>
          <a:prstGeom prst="rect">
            <a:avLst/>
          </a:prstGeom>
        </p:spPr>
        <p:txBody>
          <a:bodyPr vert="horz" lIns="0" tIns="45720" rIns="91440" bIns="45720" rtlCol="0" anchor="ctr"/>
          <a:lstStyle>
            <a:lvl1pPr algn="l">
              <a:defRPr sz="900">
                <a:solidFill>
                  <a:srgbClr val="005295"/>
                </a:solidFill>
                <a:latin typeface="Franklin Gothic Book"/>
                <a:cs typeface="Franklin Gothic Book"/>
              </a:defRPr>
            </a:lvl1pPr>
          </a:lstStyle>
          <a:p>
            <a:pPr defTabSz="457200" fontAlgn="base">
              <a:spcBef>
                <a:spcPct val="0"/>
              </a:spcBef>
              <a:spcAft>
                <a:spcPct val="0"/>
              </a:spcAft>
            </a:pPr>
            <a:endParaRPr lang="en-US" dirty="0">
              <a:ea typeface="ＭＳ Ｐゴシック" charset="0"/>
            </a:endParaRPr>
          </a:p>
        </p:txBody>
      </p:sp>
    </p:spTree>
    <p:extLst>
      <p:ext uri="{BB962C8B-B14F-4D97-AF65-F5344CB8AC3E}">
        <p14:creationId xmlns:p14="http://schemas.microsoft.com/office/powerpoint/2010/main" val="366825924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hf hdr="0" dt="0"/>
  <p:txStyles>
    <p:titleStyle>
      <a:lvl1pPr algn="l" defTabSz="457200" rtl="0" eaLnBrk="0" fontAlgn="base" hangingPunct="0">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8"/>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8407400" y="6483550"/>
            <a:ext cx="55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bwMode="auto">
          <a:xfrm>
            <a:off x="457200" y="356616"/>
            <a:ext cx="8229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a:bodyPr>
          <a:lstStyle/>
          <a:p>
            <a:pPr lvl="0"/>
            <a:r>
              <a:rPr lang="en-US"/>
              <a:t>Internal Slide w/ Blue Accent. Title Here.</a:t>
            </a:r>
          </a:p>
        </p:txBody>
      </p:sp>
      <p:sp>
        <p:nvSpPr>
          <p:cNvPr id="10" name="Rectangle 9"/>
          <p:cNvSpPr/>
          <p:nvPr/>
        </p:nvSpPr>
        <p:spPr>
          <a:xfrm>
            <a:off x="0" y="0"/>
            <a:ext cx="9156700" cy="174625"/>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sp>
        <p:nvSpPr>
          <p:cNvPr id="8" name="Slide Number Placeholder 2"/>
          <p:cNvSpPr>
            <a:spLocks noGrp="1"/>
          </p:cNvSpPr>
          <p:nvPr>
            <p:ph type="sldNum" sz="quarter" idx="4"/>
          </p:nvPr>
        </p:nvSpPr>
        <p:spPr>
          <a:xfrm>
            <a:off x="4070350" y="6497838"/>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rgbClr val="005295"/>
                </a:solidFill>
                <a:latin typeface="Franklin Gothic Book"/>
                <a:ea typeface="+mn-ea"/>
                <a:cs typeface="Franklin Gothic Book"/>
              </a:defRPr>
            </a:lvl1pPr>
          </a:lstStyle>
          <a:p>
            <a:pPr defTabSz="457200">
              <a:defRPr/>
            </a:pPr>
            <a:fld id="{C36BD688-728A-204C-A9A9-22A42FEF4D83}" type="slidenum">
              <a:rPr lang="en-US" smtClean="0"/>
              <a:pPr defTabSz="457200">
                <a:defRPr/>
              </a:pPr>
              <a:t>‹#›</a:t>
            </a:fld>
            <a:endParaRPr lang="en-US" dirty="0"/>
          </a:p>
        </p:txBody>
      </p:sp>
      <p:sp>
        <p:nvSpPr>
          <p:cNvPr id="12" name="Footer Placeholder 5"/>
          <p:cNvSpPr>
            <a:spLocks noGrp="1"/>
          </p:cNvSpPr>
          <p:nvPr>
            <p:ph type="ftr" sz="quarter" idx="3"/>
          </p:nvPr>
        </p:nvSpPr>
        <p:spPr>
          <a:xfrm>
            <a:off x="457200" y="6272213"/>
            <a:ext cx="2895600" cy="365125"/>
          </a:xfrm>
          <a:prstGeom prst="rect">
            <a:avLst/>
          </a:prstGeom>
        </p:spPr>
        <p:txBody>
          <a:bodyPr vert="horz" lIns="0" tIns="45720" rIns="91440" bIns="45720" rtlCol="0" anchor="ctr"/>
          <a:lstStyle>
            <a:lvl1pPr algn="l">
              <a:defRPr sz="900">
                <a:solidFill>
                  <a:srgbClr val="005295"/>
                </a:solidFill>
                <a:latin typeface="Franklin Gothic Book"/>
                <a:cs typeface="Franklin Gothic Book"/>
              </a:defRPr>
            </a:lvl1pPr>
          </a:lstStyle>
          <a:p>
            <a:pPr defTabSz="457200" fontAlgn="base">
              <a:spcBef>
                <a:spcPct val="0"/>
              </a:spcBef>
              <a:spcAft>
                <a:spcPct val="0"/>
              </a:spcAft>
            </a:pPr>
            <a:endParaRPr lang="en-US" dirty="0">
              <a:ea typeface="ＭＳ Ｐゴシック" charset="0"/>
            </a:endParaRPr>
          </a:p>
        </p:txBody>
      </p:sp>
    </p:spTree>
    <p:extLst>
      <p:ext uri="{BB962C8B-B14F-4D97-AF65-F5344CB8AC3E}">
        <p14:creationId xmlns:p14="http://schemas.microsoft.com/office/powerpoint/2010/main" val="167514841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54646"/>
            <a:ext cx="8229600" cy="67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a:bodyPr>
          <a:lstStyle/>
          <a:p>
            <a:pPr lvl="0"/>
            <a:r>
              <a:rPr lang="en-US" dirty="0" smtClean="0"/>
              <a:t>Internal Slide w/ Navy Accent. Title </a:t>
            </a:r>
            <a:r>
              <a:rPr lang="en-US" dirty="0" err="1" smtClean="0"/>
              <a:t>Here.</a:t>
            </a:r>
            <a:endParaRPr lang="en-US" dirty="0"/>
          </a:p>
        </p:txBody>
      </p:sp>
      <p:sp>
        <p:nvSpPr>
          <p:cNvPr id="7" name="Rectangle 6"/>
          <p:cNvSpPr/>
          <p:nvPr/>
        </p:nvSpPr>
        <p:spPr>
          <a:xfrm>
            <a:off x="0" y="0"/>
            <a:ext cx="9156700" cy="1746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sp>
        <p:nvSpPr>
          <p:cNvPr id="3" name="Slide Number Placeholder 2"/>
          <p:cNvSpPr>
            <a:spLocks noGrp="1"/>
          </p:cNvSpPr>
          <p:nvPr>
            <p:ph type="sldNum" sz="quarter" idx="4"/>
          </p:nvPr>
        </p:nvSpPr>
        <p:spPr>
          <a:xfrm>
            <a:off x="4070350" y="6496338"/>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rgbClr val="005295"/>
                </a:solidFill>
                <a:latin typeface="Franklin Gothic Book"/>
                <a:ea typeface="+mn-ea"/>
                <a:cs typeface="Franklin Gothic Book"/>
              </a:defRPr>
            </a:lvl1pPr>
          </a:lstStyle>
          <a:p>
            <a:pPr defTabSz="457200">
              <a:defRPr/>
            </a:pPr>
            <a:fld id="{C36BD688-728A-204C-A9A9-22A42FEF4D83}" type="slidenum">
              <a:rPr lang="en-US" smtClean="0"/>
              <a:pPr defTabSz="457200">
                <a:defRPr/>
              </a:pPr>
              <a:t>‹#›</a:t>
            </a:fld>
            <a:endParaRPr lang="en-US" dirty="0"/>
          </a:p>
        </p:txBody>
      </p:sp>
      <p:pic>
        <p:nvPicPr>
          <p:cNvPr id="2" name="Picture 8"/>
          <p:cNvPicPr>
            <a:picLocks noChangeAspect="1"/>
          </p:cNvPicPr>
          <p:nvPr/>
        </p:nvPicPr>
        <p:blipFill>
          <a:blip r:embed="rId21">
            <a:extLst>
              <a:ext uri="{28A0092B-C50C-407E-A947-70E740481C1C}">
                <a14:useLocalDpi xmlns:a14="http://schemas.microsoft.com/office/drawing/2010/main"/>
              </a:ext>
            </a:extLst>
          </a:blip>
          <a:srcRect/>
          <a:stretch>
            <a:fillRect/>
          </a:stretch>
        </p:blipFill>
        <p:spPr bwMode="auto">
          <a:xfrm>
            <a:off x="8407400" y="6482050"/>
            <a:ext cx="55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3"/>
          </p:nvPr>
        </p:nvSpPr>
        <p:spPr>
          <a:xfrm>
            <a:off x="457200" y="6272213"/>
            <a:ext cx="2895600" cy="365125"/>
          </a:xfrm>
          <a:prstGeom prst="rect">
            <a:avLst/>
          </a:prstGeom>
        </p:spPr>
        <p:txBody>
          <a:bodyPr vert="horz" lIns="0" tIns="45720" rIns="91440" bIns="45720" rtlCol="0" anchor="ctr"/>
          <a:lstStyle>
            <a:lvl1pPr algn="l">
              <a:defRPr sz="900">
                <a:solidFill>
                  <a:srgbClr val="005295"/>
                </a:solidFill>
                <a:latin typeface="Franklin Gothic Book"/>
                <a:cs typeface="Franklin Gothic Book"/>
              </a:defRPr>
            </a:lvl1pPr>
          </a:lstStyle>
          <a:p>
            <a:pPr defTabSz="457200" fontAlgn="base">
              <a:spcBef>
                <a:spcPct val="0"/>
              </a:spcBef>
              <a:spcAft>
                <a:spcPct val="0"/>
              </a:spcAft>
            </a:pPr>
            <a:endParaRPr lang="en-US" dirty="0">
              <a:ea typeface="ＭＳ Ｐゴシック" charset="0"/>
            </a:endParaRPr>
          </a:p>
        </p:txBody>
      </p:sp>
    </p:spTree>
    <p:extLst>
      <p:ext uri="{BB962C8B-B14F-4D97-AF65-F5344CB8AC3E}">
        <p14:creationId xmlns:p14="http://schemas.microsoft.com/office/powerpoint/2010/main" val="85637463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Lst>
  <p:hf hdr="0" dt="0"/>
  <p:txStyles>
    <p:titleStyle>
      <a:lvl1pPr algn="l" defTabSz="457200" rtl="0" eaLnBrk="0" fontAlgn="base" hangingPunct="0">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54646"/>
            <a:ext cx="8229600" cy="67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rmAutofit/>
          </a:bodyPr>
          <a:lstStyle/>
          <a:p>
            <a:pPr lvl="0"/>
            <a:r>
              <a:rPr lang="en-US" dirty="0" smtClean="0"/>
              <a:t>Internal slide w/ navy accent. Title here.</a:t>
            </a:r>
            <a:endParaRPr lang="en-US" dirty="0"/>
          </a:p>
        </p:txBody>
      </p:sp>
      <p:sp>
        <p:nvSpPr>
          <p:cNvPr id="7" name="Rectangle 6"/>
          <p:cNvSpPr/>
          <p:nvPr/>
        </p:nvSpPr>
        <p:spPr>
          <a:xfrm>
            <a:off x="0" y="0"/>
            <a:ext cx="9156700" cy="1746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sp>
        <p:nvSpPr>
          <p:cNvPr id="3" name="Slide Number Placeholder 2"/>
          <p:cNvSpPr>
            <a:spLocks noGrp="1"/>
          </p:cNvSpPr>
          <p:nvPr>
            <p:ph type="sldNum" sz="quarter" idx="4"/>
          </p:nvPr>
        </p:nvSpPr>
        <p:spPr>
          <a:xfrm>
            <a:off x="4070350" y="6378749"/>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solidFill>
                <a:latin typeface="Franklin Gothic Book"/>
                <a:ea typeface="+mn-ea"/>
                <a:cs typeface="Franklin Gothic Book"/>
              </a:defRPr>
            </a:lvl1pPr>
          </a:lstStyle>
          <a:p>
            <a:pPr defTabSz="457200">
              <a:defRPr/>
            </a:pPr>
            <a:fld id="{C36BD688-728A-204C-A9A9-22A42FEF4D83}" type="slidenum">
              <a:rPr lang="en-US" smtClean="0">
                <a:solidFill>
                  <a:srgbClr val="005295"/>
                </a:solidFill>
              </a:rPr>
              <a:pPr defTabSz="457200">
                <a:defRPr/>
              </a:pPr>
              <a:t>‹#›</a:t>
            </a:fld>
            <a:endParaRPr lang="en-US" dirty="0">
              <a:solidFill>
                <a:srgbClr val="005295"/>
              </a:solidFill>
            </a:endParaRPr>
          </a:p>
        </p:txBody>
      </p:sp>
      <p:sp>
        <p:nvSpPr>
          <p:cNvPr id="6" name="Footer Placeholder 5"/>
          <p:cNvSpPr>
            <a:spLocks noGrp="1"/>
          </p:cNvSpPr>
          <p:nvPr>
            <p:ph type="ftr" sz="quarter" idx="3"/>
          </p:nvPr>
        </p:nvSpPr>
        <p:spPr>
          <a:xfrm>
            <a:off x="457200" y="6378749"/>
            <a:ext cx="2895600" cy="365125"/>
          </a:xfrm>
          <a:prstGeom prst="rect">
            <a:avLst/>
          </a:prstGeom>
        </p:spPr>
        <p:txBody>
          <a:bodyPr vert="horz" lIns="0" tIns="45720" rIns="91440" bIns="45720" rtlCol="0" anchor="ctr"/>
          <a:lstStyle>
            <a:lvl1pPr algn="l">
              <a:defRPr sz="900">
                <a:solidFill>
                  <a:schemeClr val="tx1"/>
                </a:solidFill>
                <a:latin typeface="Franklin Gothic Book"/>
                <a:cs typeface="Franklin Gothic Book"/>
              </a:defRPr>
            </a:lvl1pPr>
          </a:lstStyle>
          <a:p>
            <a:pPr defTabSz="457200" fontAlgn="base">
              <a:spcBef>
                <a:spcPct val="0"/>
              </a:spcBef>
              <a:spcAft>
                <a:spcPct val="0"/>
              </a:spcAft>
            </a:pPr>
            <a:endParaRPr lang="en-US" dirty="0">
              <a:solidFill>
                <a:srgbClr val="005295"/>
              </a:solidFill>
              <a:ea typeface="ＭＳ Ｐゴシック" charset="0"/>
            </a:endParaRPr>
          </a:p>
        </p:txBody>
      </p:sp>
      <p:pic>
        <p:nvPicPr>
          <p:cNvPr id="8" name="Picture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07400" y="6370638"/>
            <a:ext cx="55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26471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dt="0"/>
  <p:txStyles>
    <p:titleStyle>
      <a:lvl1pPr algn="l" defTabSz="457200" rtl="0" eaLnBrk="0" fontAlgn="base" hangingPunct="0">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54646"/>
            <a:ext cx="8229600" cy="67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rmAutofit/>
          </a:bodyPr>
          <a:lstStyle/>
          <a:p>
            <a:pPr lvl="0"/>
            <a:r>
              <a:rPr lang="en-US" dirty="0" smtClean="0"/>
              <a:t>Internal Slide w/ Navy Accent. Title </a:t>
            </a:r>
            <a:r>
              <a:rPr lang="en-US" dirty="0" err="1" smtClean="0"/>
              <a:t>Here.</a:t>
            </a:r>
            <a:endParaRPr lang="en-US" dirty="0"/>
          </a:p>
        </p:txBody>
      </p:sp>
      <p:sp>
        <p:nvSpPr>
          <p:cNvPr id="7" name="Rectangle 6"/>
          <p:cNvSpPr/>
          <p:nvPr/>
        </p:nvSpPr>
        <p:spPr>
          <a:xfrm>
            <a:off x="0" y="0"/>
            <a:ext cx="9156700" cy="1746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sp>
        <p:nvSpPr>
          <p:cNvPr id="3" name="Slide Number Placeholder 2"/>
          <p:cNvSpPr>
            <a:spLocks noGrp="1"/>
          </p:cNvSpPr>
          <p:nvPr>
            <p:ph type="sldNum" sz="quarter" idx="4"/>
          </p:nvPr>
        </p:nvSpPr>
        <p:spPr>
          <a:xfrm>
            <a:off x="4070350" y="6496338"/>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rgbClr val="005295"/>
                </a:solidFill>
                <a:latin typeface="Franklin Gothic Book"/>
                <a:ea typeface="+mn-ea"/>
                <a:cs typeface="Franklin Gothic Book"/>
              </a:defRPr>
            </a:lvl1pPr>
          </a:lstStyle>
          <a:p>
            <a:pPr defTabSz="457200">
              <a:defRPr/>
            </a:pPr>
            <a:fld id="{C36BD688-728A-204C-A9A9-22A42FEF4D83}" type="slidenum">
              <a:rPr lang="en-US" smtClean="0"/>
              <a:pPr defTabSz="457200">
                <a:defRPr/>
              </a:pPr>
              <a:t>‹#›</a:t>
            </a:fld>
            <a:endParaRPr lang="en-US" dirty="0"/>
          </a:p>
        </p:txBody>
      </p:sp>
      <p:pic>
        <p:nvPicPr>
          <p:cNvPr id="2" name="Picture 8"/>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8407400" y="6482050"/>
            <a:ext cx="55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3"/>
          </p:nvPr>
        </p:nvSpPr>
        <p:spPr>
          <a:xfrm>
            <a:off x="457200" y="6272213"/>
            <a:ext cx="2895600" cy="365125"/>
          </a:xfrm>
          <a:prstGeom prst="rect">
            <a:avLst/>
          </a:prstGeom>
        </p:spPr>
        <p:txBody>
          <a:bodyPr vert="horz" lIns="0" tIns="45720" rIns="91440" bIns="45720" rtlCol="0" anchor="ctr"/>
          <a:lstStyle>
            <a:lvl1pPr algn="l">
              <a:defRPr sz="900">
                <a:solidFill>
                  <a:srgbClr val="005295"/>
                </a:solidFill>
                <a:latin typeface="Franklin Gothic Book"/>
                <a:cs typeface="Franklin Gothic Book"/>
              </a:defRPr>
            </a:lvl1pPr>
          </a:lstStyle>
          <a:p>
            <a:pPr defTabSz="457200" fontAlgn="base">
              <a:spcBef>
                <a:spcPct val="0"/>
              </a:spcBef>
              <a:spcAft>
                <a:spcPct val="0"/>
              </a:spcAft>
            </a:pPr>
            <a:endParaRPr lang="en-US" dirty="0">
              <a:ea typeface="ＭＳ Ｐゴシック" charset="0"/>
            </a:endParaRPr>
          </a:p>
        </p:txBody>
      </p:sp>
    </p:spTree>
    <p:extLst>
      <p:ext uri="{BB962C8B-B14F-4D97-AF65-F5344CB8AC3E}">
        <p14:creationId xmlns:p14="http://schemas.microsoft.com/office/powerpoint/2010/main" val="4065001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dt="0"/>
  <p:txStyles>
    <p:titleStyle>
      <a:lvl1pPr algn="l" defTabSz="457200" rtl="0" eaLnBrk="0" fontAlgn="base" hangingPunct="0">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8"/>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8407400" y="6483550"/>
            <a:ext cx="55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bwMode="auto">
          <a:xfrm>
            <a:off x="457200" y="356616"/>
            <a:ext cx="8229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a:bodyPr>
          <a:lstStyle/>
          <a:p>
            <a:pPr lvl="0"/>
            <a:r>
              <a:rPr lang="en-US"/>
              <a:t>Internal Slide w/ Blue Accent. Title Here.</a:t>
            </a:r>
          </a:p>
        </p:txBody>
      </p:sp>
      <p:sp>
        <p:nvSpPr>
          <p:cNvPr id="10" name="Rectangle 9"/>
          <p:cNvSpPr/>
          <p:nvPr/>
        </p:nvSpPr>
        <p:spPr>
          <a:xfrm>
            <a:off x="0" y="0"/>
            <a:ext cx="9156700" cy="174625"/>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sp>
        <p:nvSpPr>
          <p:cNvPr id="8" name="Slide Number Placeholder 2"/>
          <p:cNvSpPr>
            <a:spLocks noGrp="1"/>
          </p:cNvSpPr>
          <p:nvPr>
            <p:ph type="sldNum" sz="quarter" idx="4"/>
          </p:nvPr>
        </p:nvSpPr>
        <p:spPr>
          <a:xfrm>
            <a:off x="4070350" y="6497838"/>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rgbClr val="005295"/>
                </a:solidFill>
                <a:latin typeface="Franklin Gothic Book"/>
                <a:ea typeface="+mn-ea"/>
                <a:cs typeface="Franklin Gothic Book"/>
              </a:defRPr>
            </a:lvl1pPr>
          </a:lstStyle>
          <a:p>
            <a:pPr defTabSz="457200">
              <a:defRPr/>
            </a:pPr>
            <a:fld id="{C36BD688-728A-204C-A9A9-22A42FEF4D83}" type="slidenum">
              <a:rPr lang="en-US" smtClean="0"/>
              <a:pPr defTabSz="457200">
                <a:defRPr/>
              </a:pPr>
              <a:t>‹#›</a:t>
            </a:fld>
            <a:endParaRPr lang="en-US" dirty="0"/>
          </a:p>
        </p:txBody>
      </p:sp>
      <p:sp>
        <p:nvSpPr>
          <p:cNvPr id="12" name="Footer Placeholder 5"/>
          <p:cNvSpPr>
            <a:spLocks noGrp="1"/>
          </p:cNvSpPr>
          <p:nvPr>
            <p:ph type="ftr" sz="quarter" idx="3"/>
          </p:nvPr>
        </p:nvSpPr>
        <p:spPr>
          <a:xfrm>
            <a:off x="457200" y="6272213"/>
            <a:ext cx="2895600" cy="365125"/>
          </a:xfrm>
          <a:prstGeom prst="rect">
            <a:avLst/>
          </a:prstGeom>
        </p:spPr>
        <p:txBody>
          <a:bodyPr vert="horz" lIns="0" tIns="45720" rIns="91440" bIns="45720" rtlCol="0" anchor="ctr"/>
          <a:lstStyle>
            <a:lvl1pPr algn="l">
              <a:defRPr sz="900">
                <a:solidFill>
                  <a:srgbClr val="005295"/>
                </a:solidFill>
                <a:latin typeface="Franklin Gothic Book"/>
                <a:cs typeface="Franklin Gothic Book"/>
              </a:defRPr>
            </a:lvl1pPr>
          </a:lstStyle>
          <a:p>
            <a:pPr defTabSz="457200" fontAlgn="base">
              <a:spcBef>
                <a:spcPct val="0"/>
              </a:spcBef>
              <a:spcAft>
                <a:spcPct val="0"/>
              </a:spcAft>
            </a:pPr>
            <a:endParaRPr lang="en-US" dirty="0">
              <a:ea typeface="ＭＳ Ｐゴシック" charset="0"/>
            </a:endParaRPr>
          </a:p>
        </p:txBody>
      </p:sp>
    </p:spTree>
    <p:extLst>
      <p:ext uri="{BB962C8B-B14F-4D97-AF65-F5344CB8AC3E}">
        <p14:creationId xmlns:p14="http://schemas.microsoft.com/office/powerpoint/2010/main" val="21143745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8"/>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8407400" y="6483550"/>
            <a:ext cx="55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bwMode="auto">
          <a:xfrm>
            <a:off x="457200" y="356616"/>
            <a:ext cx="8229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a:bodyPr>
          <a:lstStyle/>
          <a:p>
            <a:pPr lvl="0"/>
            <a:r>
              <a:rPr lang="en-US"/>
              <a:t>Internal Slide w/ Blue Accent. Title Here.</a:t>
            </a:r>
          </a:p>
        </p:txBody>
      </p:sp>
      <p:sp>
        <p:nvSpPr>
          <p:cNvPr id="10" name="Rectangle 9"/>
          <p:cNvSpPr/>
          <p:nvPr/>
        </p:nvSpPr>
        <p:spPr>
          <a:xfrm>
            <a:off x="0" y="0"/>
            <a:ext cx="9156700" cy="174625"/>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sp>
        <p:nvSpPr>
          <p:cNvPr id="8" name="Slide Number Placeholder 2"/>
          <p:cNvSpPr>
            <a:spLocks noGrp="1"/>
          </p:cNvSpPr>
          <p:nvPr>
            <p:ph type="sldNum" sz="quarter" idx="4"/>
          </p:nvPr>
        </p:nvSpPr>
        <p:spPr>
          <a:xfrm>
            <a:off x="4070350" y="6497838"/>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rgbClr val="005295"/>
                </a:solidFill>
                <a:latin typeface="Franklin Gothic Book"/>
                <a:ea typeface="+mn-ea"/>
                <a:cs typeface="Franklin Gothic Book"/>
              </a:defRPr>
            </a:lvl1pPr>
          </a:lstStyle>
          <a:p>
            <a:pPr defTabSz="457200">
              <a:defRPr/>
            </a:pPr>
            <a:fld id="{C36BD688-728A-204C-A9A9-22A42FEF4D83}" type="slidenum">
              <a:rPr lang="en-US" smtClean="0"/>
              <a:pPr defTabSz="457200">
                <a:defRPr/>
              </a:pPr>
              <a:t>‹#›</a:t>
            </a:fld>
            <a:endParaRPr lang="en-US" dirty="0"/>
          </a:p>
        </p:txBody>
      </p:sp>
      <p:sp>
        <p:nvSpPr>
          <p:cNvPr id="12" name="Footer Placeholder 5"/>
          <p:cNvSpPr>
            <a:spLocks noGrp="1"/>
          </p:cNvSpPr>
          <p:nvPr>
            <p:ph type="ftr" sz="quarter" idx="3"/>
          </p:nvPr>
        </p:nvSpPr>
        <p:spPr>
          <a:xfrm>
            <a:off x="457200" y="6272213"/>
            <a:ext cx="2895600" cy="365125"/>
          </a:xfrm>
          <a:prstGeom prst="rect">
            <a:avLst/>
          </a:prstGeom>
        </p:spPr>
        <p:txBody>
          <a:bodyPr vert="horz" lIns="0" tIns="45720" rIns="91440" bIns="45720" rtlCol="0" anchor="ctr"/>
          <a:lstStyle>
            <a:lvl1pPr algn="l">
              <a:defRPr sz="900">
                <a:solidFill>
                  <a:srgbClr val="005295"/>
                </a:solidFill>
                <a:latin typeface="Franklin Gothic Book"/>
                <a:cs typeface="Franklin Gothic Book"/>
              </a:defRPr>
            </a:lvl1pPr>
          </a:lstStyle>
          <a:p>
            <a:pPr defTabSz="457200" fontAlgn="base">
              <a:spcBef>
                <a:spcPct val="0"/>
              </a:spcBef>
              <a:spcAft>
                <a:spcPct val="0"/>
              </a:spcAft>
            </a:pPr>
            <a:endParaRPr lang="en-US" dirty="0">
              <a:ea typeface="ＭＳ Ｐゴシック" charset="0"/>
            </a:endParaRPr>
          </a:p>
        </p:txBody>
      </p:sp>
    </p:spTree>
    <p:extLst>
      <p:ext uri="{BB962C8B-B14F-4D97-AF65-F5344CB8AC3E}">
        <p14:creationId xmlns:p14="http://schemas.microsoft.com/office/powerpoint/2010/main" val="851041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54646"/>
            <a:ext cx="8229600" cy="67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rmAutofit/>
          </a:bodyPr>
          <a:lstStyle/>
          <a:p>
            <a:pPr lvl="0"/>
            <a:r>
              <a:rPr lang="en-US" dirty="0" smtClean="0"/>
              <a:t>Internal slide w/ navy accent. Title here.</a:t>
            </a:r>
            <a:endParaRPr lang="en-US" dirty="0"/>
          </a:p>
        </p:txBody>
      </p:sp>
      <p:sp>
        <p:nvSpPr>
          <p:cNvPr id="7" name="Rectangle 6"/>
          <p:cNvSpPr/>
          <p:nvPr/>
        </p:nvSpPr>
        <p:spPr>
          <a:xfrm>
            <a:off x="0" y="0"/>
            <a:ext cx="9156700" cy="1746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a:solidFill>
                <a:prstClr val="white"/>
              </a:solidFill>
            </a:endParaRPr>
          </a:p>
        </p:txBody>
      </p:sp>
      <p:sp>
        <p:nvSpPr>
          <p:cNvPr id="3" name="Slide Number Placeholder 2"/>
          <p:cNvSpPr>
            <a:spLocks noGrp="1"/>
          </p:cNvSpPr>
          <p:nvPr>
            <p:ph type="sldNum" sz="quarter" idx="4"/>
          </p:nvPr>
        </p:nvSpPr>
        <p:spPr>
          <a:xfrm>
            <a:off x="4070350" y="6378749"/>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solidFill>
                <a:latin typeface="Franklin Gothic Book"/>
                <a:ea typeface="+mn-ea"/>
                <a:cs typeface="Franklin Gothic Book"/>
              </a:defRPr>
            </a:lvl1pPr>
          </a:lstStyle>
          <a:p>
            <a:pPr defTabSz="457200">
              <a:defRPr/>
            </a:pPr>
            <a:fld id="{C36BD688-728A-204C-A9A9-22A42FEF4D83}" type="slidenum">
              <a:rPr lang="en-US" smtClean="0">
                <a:solidFill>
                  <a:srgbClr val="005295"/>
                </a:solidFill>
              </a:rPr>
              <a:pPr defTabSz="457200">
                <a:defRPr/>
              </a:pPr>
              <a:t>‹#›</a:t>
            </a:fld>
            <a:endParaRPr lang="en-US" dirty="0">
              <a:solidFill>
                <a:srgbClr val="005295"/>
              </a:solidFill>
            </a:endParaRPr>
          </a:p>
        </p:txBody>
      </p:sp>
      <p:sp>
        <p:nvSpPr>
          <p:cNvPr id="6" name="Footer Placeholder 5"/>
          <p:cNvSpPr>
            <a:spLocks noGrp="1"/>
          </p:cNvSpPr>
          <p:nvPr>
            <p:ph type="ftr" sz="quarter" idx="3"/>
          </p:nvPr>
        </p:nvSpPr>
        <p:spPr>
          <a:xfrm>
            <a:off x="457200" y="6378749"/>
            <a:ext cx="2895600" cy="365125"/>
          </a:xfrm>
          <a:prstGeom prst="rect">
            <a:avLst/>
          </a:prstGeom>
        </p:spPr>
        <p:txBody>
          <a:bodyPr vert="horz" lIns="0" tIns="45720" rIns="91440" bIns="45720" rtlCol="0" anchor="ctr"/>
          <a:lstStyle>
            <a:lvl1pPr algn="l">
              <a:defRPr sz="900">
                <a:solidFill>
                  <a:schemeClr val="tx1"/>
                </a:solidFill>
                <a:latin typeface="Franklin Gothic Book"/>
                <a:cs typeface="Franklin Gothic Book"/>
              </a:defRPr>
            </a:lvl1pPr>
          </a:lstStyle>
          <a:p>
            <a:pPr defTabSz="457200" fontAlgn="base">
              <a:spcBef>
                <a:spcPct val="0"/>
              </a:spcBef>
              <a:spcAft>
                <a:spcPct val="0"/>
              </a:spcAft>
            </a:pPr>
            <a:endParaRPr lang="en-US" dirty="0">
              <a:solidFill>
                <a:srgbClr val="005295"/>
              </a:solidFill>
              <a:ea typeface="ＭＳ Ｐゴシック" charset="0"/>
            </a:endParaRPr>
          </a:p>
        </p:txBody>
      </p:sp>
      <p:pic>
        <p:nvPicPr>
          <p:cNvPr id="9" name="Picture 2" descr="Z:\Marketing Materials\Icons, Logos, Templates, and Style Guide\Liazon Logos\Liazon_Logo_2012\Liazon_LogoFinal\Liazon_Logo_2C\Liazon_Logo_2C.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07400" y="6365147"/>
            <a:ext cx="566928" cy="27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60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l" defTabSz="457200" rtl="0" eaLnBrk="0" fontAlgn="base" hangingPunct="0">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54646"/>
            <a:ext cx="8229600" cy="67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a:bodyPr>
          <a:lstStyle/>
          <a:p>
            <a:pPr lvl="0"/>
            <a:r>
              <a:rPr lang="en-US" dirty="0" smtClean="0"/>
              <a:t>Internal slide w/ navy accent. Title here.</a:t>
            </a:r>
            <a:endParaRPr lang="en-US" dirty="0"/>
          </a:p>
        </p:txBody>
      </p:sp>
      <p:sp>
        <p:nvSpPr>
          <p:cNvPr id="7" name="Rectangle 6"/>
          <p:cNvSpPr/>
          <p:nvPr/>
        </p:nvSpPr>
        <p:spPr>
          <a:xfrm>
            <a:off x="0" y="0"/>
            <a:ext cx="9156700" cy="1746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a:solidFill>
                <a:prstClr val="white"/>
              </a:solidFill>
            </a:endParaRPr>
          </a:p>
        </p:txBody>
      </p:sp>
      <p:sp>
        <p:nvSpPr>
          <p:cNvPr id="3" name="Slide Number Placeholder 2"/>
          <p:cNvSpPr>
            <a:spLocks noGrp="1"/>
          </p:cNvSpPr>
          <p:nvPr>
            <p:ph type="sldNum" sz="quarter" idx="4"/>
          </p:nvPr>
        </p:nvSpPr>
        <p:spPr>
          <a:xfrm>
            <a:off x="4070350" y="6378749"/>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solidFill>
                <a:latin typeface="Franklin Gothic Book"/>
                <a:ea typeface="+mn-ea"/>
                <a:cs typeface="Franklin Gothic Book"/>
              </a:defRPr>
            </a:lvl1pPr>
          </a:lstStyle>
          <a:p>
            <a:pPr defTabSz="457200">
              <a:defRPr/>
            </a:pPr>
            <a:fld id="{C36BD688-728A-204C-A9A9-22A42FEF4D83}" type="slidenum">
              <a:rPr lang="en-US" smtClean="0">
                <a:solidFill>
                  <a:srgbClr val="005295"/>
                </a:solidFill>
              </a:rPr>
              <a:pPr defTabSz="457200">
                <a:defRPr/>
              </a:pPr>
              <a:t>‹#›</a:t>
            </a:fld>
            <a:endParaRPr lang="en-US" dirty="0">
              <a:solidFill>
                <a:srgbClr val="005295"/>
              </a:solidFill>
            </a:endParaRPr>
          </a:p>
        </p:txBody>
      </p:sp>
      <p:sp>
        <p:nvSpPr>
          <p:cNvPr id="6" name="Footer Placeholder 5"/>
          <p:cNvSpPr>
            <a:spLocks noGrp="1"/>
          </p:cNvSpPr>
          <p:nvPr>
            <p:ph type="ftr" sz="quarter" idx="3"/>
          </p:nvPr>
        </p:nvSpPr>
        <p:spPr>
          <a:xfrm>
            <a:off x="457200" y="6378749"/>
            <a:ext cx="2895600" cy="365125"/>
          </a:xfrm>
          <a:prstGeom prst="rect">
            <a:avLst/>
          </a:prstGeom>
        </p:spPr>
        <p:txBody>
          <a:bodyPr vert="horz" lIns="0" tIns="45720" rIns="91440" bIns="45720" rtlCol="0" anchor="ctr"/>
          <a:lstStyle>
            <a:lvl1pPr algn="l">
              <a:defRPr sz="900">
                <a:solidFill>
                  <a:schemeClr val="tx1"/>
                </a:solidFill>
                <a:latin typeface="Franklin Gothic Book"/>
                <a:cs typeface="Franklin Gothic Book"/>
              </a:defRPr>
            </a:lvl1pPr>
          </a:lstStyle>
          <a:p>
            <a:pPr defTabSz="457200" fontAlgn="base">
              <a:spcBef>
                <a:spcPct val="0"/>
              </a:spcBef>
              <a:spcAft>
                <a:spcPct val="0"/>
              </a:spcAft>
            </a:pPr>
            <a:endParaRPr lang="en-US" dirty="0">
              <a:solidFill>
                <a:srgbClr val="005295"/>
              </a:solidFill>
              <a:ea typeface="ＭＳ Ｐゴシック" charset="0"/>
            </a:endParaRPr>
          </a:p>
        </p:txBody>
      </p:sp>
      <p:pic>
        <p:nvPicPr>
          <p:cNvPr id="8"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07400" y="6370638"/>
            <a:ext cx="55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7091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dt="0"/>
  <p:txStyles>
    <p:titleStyle>
      <a:lvl1pPr algn="l" defTabSz="457200" rtl="0" eaLnBrk="1" fontAlgn="base" hangingPunct="1">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54646"/>
            <a:ext cx="8229600" cy="67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rmAutofit/>
          </a:bodyPr>
          <a:lstStyle/>
          <a:p>
            <a:pPr lvl="0"/>
            <a:r>
              <a:rPr lang="en-US" dirty="0" smtClean="0"/>
              <a:t>Internal slide w/ navy accent. Title here.</a:t>
            </a:r>
            <a:endParaRPr lang="en-US" dirty="0"/>
          </a:p>
        </p:txBody>
      </p:sp>
      <p:sp>
        <p:nvSpPr>
          <p:cNvPr id="7" name="Rectangle 6"/>
          <p:cNvSpPr/>
          <p:nvPr/>
        </p:nvSpPr>
        <p:spPr>
          <a:xfrm>
            <a:off x="0" y="0"/>
            <a:ext cx="9156700" cy="17462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a:solidFill>
                <a:prstClr val="white"/>
              </a:solidFill>
            </a:endParaRPr>
          </a:p>
        </p:txBody>
      </p:sp>
      <p:sp>
        <p:nvSpPr>
          <p:cNvPr id="3" name="Slide Number Placeholder 2"/>
          <p:cNvSpPr>
            <a:spLocks noGrp="1"/>
          </p:cNvSpPr>
          <p:nvPr>
            <p:ph type="sldNum" sz="quarter" idx="4"/>
          </p:nvPr>
        </p:nvSpPr>
        <p:spPr>
          <a:xfrm>
            <a:off x="4070350" y="6378749"/>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solidFill>
                <a:latin typeface="Franklin Gothic Book"/>
                <a:ea typeface="+mn-ea"/>
                <a:cs typeface="Franklin Gothic Book"/>
              </a:defRPr>
            </a:lvl1pPr>
          </a:lstStyle>
          <a:p>
            <a:pPr defTabSz="457200">
              <a:defRPr/>
            </a:pPr>
            <a:fld id="{C36BD688-728A-204C-A9A9-22A42FEF4D83}" type="slidenum">
              <a:rPr lang="en-US" smtClean="0">
                <a:solidFill>
                  <a:srgbClr val="005295"/>
                </a:solidFill>
              </a:rPr>
              <a:pPr defTabSz="457200">
                <a:defRPr/>
              </a:pPr>
              <a:t>‹#›</a:t>
            </a:fld>
            <a:endParaRPr lang="en-US" dirty="0">
              <a:solidFill>
                <a:srgbClr val="005295"/>
              </a:solidFill>
            </a:endParaRPr>
          </a:p>
        </p:txBody>
      </p:sp>
      <p:sp>
        <p:nvSpPr>
          <p:cNvPr id="6" name="Footer Placeholder 5"/>
          <p:cNvSpPr>
            <a:spLocks noGrp="1"/>
          </p:cNvSpPr>
          <p:nvPr>
            <p:ph type="ftr" sz="quarter" idx="3"/>
          </p:nvPr>
        </p:nvSpPr>
        <p:spPr>
          <a:xfrm>
            <a:off x="457200" y="6378749"/>
            <a:ext cx="2895600" cy="365125"/>
          </a:xfrm>
          <a:prstGeom prst="rect">
            <a:avLst/>
          </a:prstGeom>
        </p:spPr>
        <p:txBody>
          <a:bodyPr vert="horz" lIns="0" tIns="45720" rIns="91440" bIns="45720" rtlCol="0" anchor="ctr"/>
          <a:lstStyle>
            <a:lvl1pPr algn="l">
              <a:defRPr sz="900">
                <a:solidFill>
                  <a:schemeClr val="tx1"/>
                </a:solidFill>
                <a:latin typeface="Franklin Gothic Book"/>
                <a:cs typeface="Franklin Gothic Book"/>
              </a:defRPr>
            </a:lvl1pPr>
          </a:lstStyle>
          <a:p>
            <a:pPr defTabSz="457200" fontAlgn="base">
              <a:spcBef>
                <a:spcPct val="0"/>
              </a:spcBef>
              <a:spcAft>
                <a:spcPct val="0"/>
              </a:spcAft>
            </a:pPr>
            <a:endParaRPr lang="en-US" dirty="0">
              <a:solidFill>
                <a:srgbClr val="005295"/>
              </a:solidFill>
              <a:ea typeface="ＭＳ Ｐゴシック" charset="0"/>
            </a:endParaRPr>
          </a:p>
        </p:txBody>
      </p:sp>
      <p:pic>
        <p:nvPicPr>
          <p:cNvPr id="8" name="Picture 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407400" y="6370638"/>
            <a:ext cx="55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5548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87" r:id="rId13"/>
  </p:sldLayoutIdLst>
  <p:hf hdr="0" dt="0"/>
  <p:txStyles>
    <p:titleStyle>
      <a:lvl1pPr algn="l" defTabSz="457200" rtl="0" eaLnBrk="1" fontAlgn="base" hangingPunct="1">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8"/>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8407400" y="6483550"/>
            <a:ext cx="55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bwMode="auto">
          <a:xfrm>
            <a:off x="457200" y="356616"/>
            <a:ext cx="8229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normAutofit/>
          </a:bodyPr>
          <a:lstStyle/>
          <a:p>
            <a:pPr lvl="0"/>
            <a:r>
              <a:rPr lang="en-US"/>
              <a:t>Internal Slide w/ Blue Accent. Title Here.</a:t>
            </a:r>
          </a:p>
        </p:txBody>
      </p:sp>
      <p:sp>
        <p:nvSpPr>
          <p:cNvPr id="10" name="Rectangle 9"/>
          <p:cNvSpPr/>
          <p:nvPr/>
        </p:nvSpPr>
        <p:spPr>
          <a:xfrm>
            <a:off x="0" y="0"/>
            <a:ext cx="9156700" cy="174625"/>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sp>
        <p:nvSpPr>
          <p:cNvPr id="8" name="Slide Number Placeholder 2"/>
          <p:cNvSpPr>
            <a:spLocks noGrp="1"/>
          </p:cNvSpPr>
          <p:nvPr>
            <p:ph type="sldNum" sz="quarter" idx="4"/>
          </p:nvPr>
        </p:nvSpPr>
        <p:spPr>
          <a:xfrm>
            <a:off x="4070350" y="6497838"/>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rgbClr val="005295"/>
                </a:solidFill>
                <a:latin typeface="Franklin Gothic Book"/>
                <a:ea typeface="+mn-ea"/>
                <a:cs typeface="Franklin Gothic Book"/>
              </a:defRPr>
            </a:lvl1pPr>
          </a:lstStyle>
          <a:p>
            <a:pPr defTabSz="457200">
              <a:defRPr/>
            </a:pPr>
            <a:fld id="{C36BD688-728A-204C-A9A9-22A42FEF4D83}" type="slidenum">
              <a:rPr lang="en-US" smtClean="0"/>
              <a:pPr defTabSz="457200">
                <a:defRPr/>
              </a:pPr>
              <a:t>‹#›</a:t>
            </a:fld>
            <a:endParaRPr lang="en-US" dirty="0"/>
          </a:p>
        </p:txBody>
      </p:sp>
      <p:sp>
        <p:nvSpPr>
          <p:cNvPr id="12" name="Footer Placeholder 5"/>
          <p:cNvSpPr>
            <a:spLocks noGrp="1"/>
          </p:cNvSpPr>
          <p:nvPr>
            <p:ph type="ftr" sz="quarter" idx="3"/>
          </p:nvPr>
        </p:nvSpPr>
        <p:spPr>
          <a:xfrm>
            <a:off x="457200" y="6272213"/>
            <a:ext cx="2895600" cy="365125"/>
          </a:xfrm>
          <a:prstGeom prst="rect">
            <a:avLst/>
          </a:prstGeom>
        </p:spPr>
        <p:txBody>
          <a:bodyPr vert="horz" lIns="0" tIns="45720" rIns="91440" bIns="45720" rtlCol="0" anchor="ctr"/>
          <a:lstStyle>
            <a:lvl1pPr algn="l">
              <a:defRPr sz="900">
                <a:solidFill>
                  <a:srgbClr val="005295"/>
                </a:solidFill>
                <a:latin typeface="Franklin Gothic Book"/>
                <a:cs typeface="Franklin Gothic Book"/>
              </a:defRPr>
            </a:lvl1pPr>
          </a:lstStyle>
          <a:p>
            <a:pPr defTabSz="457200" fontAlgn="base">
              <a:spcBef>
                <a:spcPct val="0"/>
              </a:spcBef>
              <a:spcAft>
                <a:spcPct val="0"/>
              </a:spcAft>
            </a:pPr>
            <a:endParaRPr lang="en-US" dirty="0">
              <a:ea typeface="ＭＳ Ｐゴシック" charset="0"/>
            </a:endParaRPr>
          </a:p>
        </p:txBody>
      </p:sp>
    </p:spTree>
    <p:extLst>
      <p:ext uri="{BB962C8B-B14F-4D97-AF65-F5344CB8AC3E}">
        <p14:creationId xmlns:p14="http://schemas.microsoft.com/office/powerpoint/2010/main" val="215919622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8"/>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8407400" y="6483550"/>
            <a:ext cx="55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bwMode="auto">
          <a:xfrm>
            <a:off x="457200" y="356616"/>
            <a:ext cx="8229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rmAutofit/>
          </a:bodyPr>
          <a:lstStyle/>
          <a:p>
            <a:pPr lvl="0"/>
            <a:r>
              <a:rPr lang="en-US"/>
              <a:t>Internal Slide w/ Blue Accent. Title Here.</a:t>
            </a:r>
          </a:p>
        </p:txBody>
      </p:sp>
      <p:sp>
        <p:nvSpPr>
          <p:cNvPr id="10" name="Rectangle 9"/>
          <p:cNvSpPr/>
          <p:nvPr/>
        </p:nvSpPr>
        <p:spPr>
          <a:xfrm>
            <a:off x="0" y="0"/>
            <a:ext cx="9156700" cy="174625"/>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a:defRPr/>
            </a:pPr>
            <a:endParaRPr lang="en-US" dirty="0">
              <a:solidFill>
                <a:prstClr val="white"/>
              </a:solidFill>
            </a:endParaRPr>
          </a:p>
        </p:txBody>
      </p:sp>
      <p:sp>
        <p:nvSpPr>
          <p:cNvPr id="8" name="Slide Number Placeholder 2"/>
          <p:cNvSpPr>
            <a:spLocks noGrp="1"/>
          </p:cNvSpPr>
          <p:nvPr>
            <p:ph type="sldNum" sz="quarter" idx="4"/>
          </p:nvPr>
        </p:nvSpPr>
        <p:spPr>
          <a:xfrm>
            <a:off x="4070350" y="6497838"/>
            <a:ext cx="1003300" cy="365125"/>
          </a:xfrm>
          <a:prstGeom prst="rect">
            <a:avLst/>
          </a:prstGeom>
        </p:spPr>
        <p:txBody>
          <a:bodyPr vert="horz" lIns="91440" tIns="45720" rIns="91440" bIns="45720" rtlCol="0" anchor="ctr"/>
          <a:lstStyle>
            <a:lvl1pPr algn="ctr" fontAlgn="auto">
              <a:spcBef>
                <a:spcPts val="0"/>
              </a:spcBef>
              <a:spcAft>
                <a:spcPts val="0"/>
              </a:spcAft>
              <a:defRPr sz="900">
                <a:solidFill>
                  <a:srgbClr val="005295"/>
                </a:solidFill>
                <a:latin typeface="Franklin Gothic Book"/>
                <a:ea typeface="+mn-ea"/>
                <a:cs typeface="Franklin Gothic Book"/>
              </a:defRPr>
            </a:lvl1pPr>
          </a:lstStyle>
          <a:p>
            <a:pPr defTabSz="457200">
              <a:defRPr/>
            </a:pPr>
            <a:fld id="{C36BD688-728A-204C-A9A9-22A42FEF4D83}" type="slidenum">
              <a:rPr lang="en-US" smtClean="0"/>
              <a:pPr defTabSz="457200">
                <a:defRPr/>
              </a:pPr>
              <a:t>‹#›</a:t>
            </a:fld>
            <a:endParaRPr lang="en-US" dirty="0"/>
          </a:p>
        </p:txBody>
      </p:sp>
      <p:sp>
        <p:nvSpPr>
          <p:cNvPr id="12" name="Footer Placeholder 5"/>
          <p:cNvSpPr>
            <a:spLocks noGrp="1"/>
          </p:cNvSpPr>
          <p:nvPr>
            <p:ph type="ftr" sz="quarter" idx="3"/>
          </p:nvPr>
        </p:nvSpPr>
        <p:spPr>
          <a:xfrm>
            <a:off x="457200" y="6272213"/>
            <a:ext cx="2895600" cy="365125"/>
          </a:xfrm>
          <a:prstGeom prst="rect">
            <a:avLst/>
          </a:prstGeom>
        </p:spPr>
        <p:txBody>
          <a:bodyPr vert="horz" lIns="0" tIns="45720" rIns="91440" bIns="45720" rtlCol="0" anchor="ctr"/>
          <a:lstStyle>
            <a:lvl1pPr algn="l">
              <a:defRPr sz="900">
                <a:solidFill>
                  <a:srgbClr val="005295"/>
                </a:solidFill>
                <a:latin typeface="Franklin Gothic Book"/>
                <a:cs typeface="Franklin Gothic Book"/>
              </a:defRPr>
            </a:lvl1pPr>
          </a:lstStyle>
          <a:p>
            <a:pPr defTabSz="457200" fontAlgn="base">
              <a:spcBef>
                <a:spcPct val="0"/>
              </a:spcBef>
              <a:spcAft>
                <a:spcPct val="0"/>
              </a:spcAft>
            </a:pPr>
            <a:endParaRPr lang="en-US" dirty="0">
              <a:ea typeface="ＭＳ Ｐゴシック" charset="0"/>
            </a:endParaRPr>
          </a:p>
        </p:txBody>
      </p:sp>
    </p:spTree>
    <p:extLst>
      <p:ext uri="{BB962C8B-B14F-4D97-AF65-F5344CB8AC3E}">
        <p14:creationId xmlns:p14="http://schemas.microsoft.com/office/powerpoint/2010/main" val="311911740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600" kern="1200">
          <a:solidFill>
            <a:srgbClr val="005295"/>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chart" Target="../charts/chart3.xml"/><Relationship Id="rId5" Type="http://schemas.openxmlformats.org/officeDocument/2006/relationships/image" Target="../media/image45.png"/><Relationship Id="rId10" Type="http://schemas.openxmlformats.org/officeDocument/2006/relationships/chart" Target="../charts/chart5.xml"/><Relationship Id="rId4" Type="http://schemas.openxmlformats.org/officeDocument/2006/relationships/image" Target="../media/image44.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8.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0.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chart" Target="../charts/chart1.xml"/><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chart" Target="../charts/chart2.xm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rgbClr val="005295"/>
                </a:solidFill>
              </a:rPr>
              <a:t>The Market Leader In Private Benefits Exchanges</a:t>
            </a:r>
            <a:endParaRPr lang="en-US" dirty="0">
              <a:solidFill>
                <a:srgbClr val="005295"/>
              </a:solidFill>
            </a:endParaRPr>
          </a:p>
        </p:txBody>
      </p:sp>
      <p:sp>
        <p:nvSpPr>
          <p:cNvPr id="3" name="Text Placeholder 2"/>
          <p:cNvSpPr>
            <a:spLocks noGrp="1"/>
          </p:cNvSpPr>
          <p:nvPr>
            <p:ph type="body" sz="quarter" idx="14"/>
          </p:nvPr>
        </p:nvSpPr>
        <p:spPr/>
        <p:txBody>
          <a:bodyPr/>
          <a:lstStyle/>
          <a:p>
            <a:endParaRPr lang="en-US"/>
          </a:p>
        </p:txBody>
      </p:sp>
      <p:sp>
        <p:nvSpPr>
          <p:cNvPr id="5" name="Text Placeholder 4"/>
          <p:cNvSpPr>
            <a:spLocks noGrp="1"/>
          </p:cNvSpPr>
          <p:nvPr>
            <p:ph type="body" sz="quarter" idx="13"/>
          </p:nvPr>
        </p:nvSpPr>
        <p:spPr/>
        <p:txBody>
          <a:bodyPr/>
          <a:lstStyle/>
          <a:p>
            <a:r>
              <a:rPr lang="en-US" smtClean="0"/>
              <a:t>Kevin Holler</a:t>
            </a:r>
            <a:endParaRPr lang="en-US"/>
          </a:p>
        </p:txBody>
      </p:sp>
    </p:spTree>
    <p:extLst>
      <p:ext uri="{BB962C8B-B14F-4D97-AF65-F5344CB8AC3E}">
        <p14:creationId xmlns:p14="http://schemas.microsoft.com/office/powerpoint/2010/main" val="3542537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Pinpointing a specific recommendation</a:t>
            </a:r>
            <a:endParaRPr lang="en-US" dirty="0"/>
          </a:p>
        </p:txBody>
      </p:sp>
      <p:grpSp>
        <p:nvGrpSpPr>
          <p:cNvPr id="26" name="Group 25"/>
          <p:cNvGrpSpPr/>
          <p:nvPr/>
        </p:nvGrpSpPr>
        <p:grpSpPr>
          <a:xfrm>
            <a:off x="7944201" y="132163"/>
            <a:ext cx="1126048" cy="1142723"/>
            <a:chOff x="5267949" y="1223208"/>
            <a:chExt cx="4851400" cy="4923242"/>
          </a:xfrm>
        </p:grpSpPr>
        <p:pic>
          <p:nvPicPr>
            <p:cNvPr id="27" name="Picture 26" descr="Liazon_additions-04.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7949" y="1223208"/>
              <a:ext cx="4851400" cy="4923242"/>
            </a:xfrm>
            <a:prstGeom prst="rect">
              <a:avLst/>
            </a:prstGeom>
          </p:spPr>
        </p:pic>
        <p:pic>
          <p:nvPicPr>
            <p:cNvPr id="28" name="Picture 27" descr="K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349" y="1851794"/>
              <a:ext cx="2416174" cy="3221564"/>
            </a:xfrm>
            <a:prstGeom prst="rect">
              <a:avLst/>
            </a:prstGeom>
          </p:spPr>
        </p:pic>
      </p:grpSp>
      <p:grpSp>
        <p:nvGrpSpPr>
          <p:cNvPr id="18" name="Group 17"/>
          <p:cNvGrpSpPr/>
          <p:nvPr/>
        </p:nvGrpSpPr>
        <p:grpSpPr>
          <a:xfrm>
            <a:off x="2680776" y="1329181"/>
            <a:ext cx="3846065" cy="5045052"/>
            <a:chOff x="3008240" y="1805446"/>
            <a:chExt cx="3083169" cy="4044328"/>
          </a:xfrm>
        </p:grpSpPr>
        <p:grpSp>
          <p:nvGrpSpPr>
            <p:cNvPr id="15" name="Group 14"/>
            <p:cNvGrpSpPr/>
            <p:nvPr/>
          </p:nvGrpSpPr>
          <p:grpSpPr>
            <a:xfrm>
              <a:off x="3844909" y="1805446"/>
              <a:ext cx="1459227" cy="2550700"/>
              <a:chOff x="3844909" y="1805446"/>
              <a:chExt cx="1459227" cy="2550700"/>
            </a:xfrm>
          </p:grpSpPr>
          <p:pic>
            <p:nvPicPr>
              <p:cNvPr id="22" name="Picture 21" descr="People_NoPie.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11043" y="1805446"/>
                <a:ext cx="973860" cy="1958193"/>
              </a:xfrm>
              <a:prstGeom prst="rect">
                <a:avLst/>
              </a:prstGeom>
            </p:spPr>
          </p:pic>
          <p:grpSp>
            <p:nvGrpSpPr>
              <p:cNvPr id="9" name="Group 8"/>
              <p:cNvGrpSpPr/>
              <p:nvPr/>
            </p:nvGrpSpPr>
            <p:grpSpPr>
              <a:xfrm>
                <a:off x="3952240" y="2997950"/>
                <a:ext cx="1249680" cy="1358196"/>
                <a:chOff x="3952240" y="2997950"/>
                <a:chExt cx="1249680" cy="1358196"/>
              </a:xfrm>
            </p:grpSpPr>
            <p:sp>
              <p:nvSpPr>
                <p:cNvPr id="66" name="Rounded Rectangle 65"/>
                <p:cNvSpPr/>
                <p:nvPr/>
              </p:nvSpPr>
              <p:spPr>
                <a:xfrm>
                  <a:off x="3952240" y="2997950"/>
                  <a:ext cx="1249680" cy="1358196"/>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p:nvSpPr>
              <p:spPr>
                <a:xfrm>
                  <a:off x="3952240" y="3383280"/>
                  <a:ext cx="1249680" cy="972866"/>
                </a:xfrm>
                <a:prstGeom prst="rect">
                  <a:avLst/>
                </a:prstGeom>
                <a:solidFill>
                  <a:srgbClr val="48C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2"/>
              <p:cNvGrpSpPr/>
              <p:nvPr/>
            </p:nvGrpSpPr>
            <p:grpSpPr>
              <a:xfrm>
                <a:off x="3844909" y="3048750"/>
                <a:ext cx="1459227" cy="1029584"/>
                <a:chOff x="3844909" y="3048750"/>
                <a:chExt cx="1459227" cy="1029584"/>
              </a:xfrm>
            </p:grpSpPr>
            <p:sp>
              <p:nvSpPr>
                <p:cNvPr id="7" name="TextBox 18"/>
                <p:cNvSpPr txBox="1">
                  <a:spLocks noChangeArrowheads="1"/>
                </p:cNvSpPr>
                <p:nvPr/>
              </p:nvSpPr>
              <p:spPr bwMode="auto">
                <a:xfrm>
                  <a:off x="4058282" y="3048750"/>
                  <a:ext cx="104694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a:spcBef>
                      <a:spcPts val="800"/>
                    </a:spcBef>
                    <a:defRPr/>
                  </a:pPr>
                  <a:r>
                    <a:rPr lang="en-US" sz="1300" b="1" dirty="0" smtClean="0">
                      <a:solidFill>
                        <a:srgbClr val="FFFFFF"/>
                      </a:solidFill>
                      <a:latin typeface="FranklinGothic" pitchFamily="112" charset="0"/>
                    </a:rPr>
                    <a:t>Tom</a:t>
                  </a:r>
                  <a:r>
                    <a:rPr lang="en-US" sz="1800" b="1" dirty="0" smtClean="0">
                      <a:solidFill>
                        <a:srgbClr val="005295"/>
                      </a:solidFill>
                      <a:latin typeface="FranklinGothic" pitchFamily="112" charset="0"/>
                    </a:rPr>
                    <a:t/>
                  </a:r>
                  <a:br>
                    <a:rPr lang="en-US" sz="1800" b="1" dirty="0" smtClean="0">
                      <a:solidFill>
                        <a:srgbClr val="005295"/>
                      </a:solidFill>
                      <a:latin typeface="FranklinGothic" pitchFamily="112" charset="0"/>
                    </a:rPr>
                  </a:br>
                  <a:endParaRPr lang="en-US" sz="1200" dirty="0" smtClean="0">
                    <a:solidFill>
                      <a:srgbClr val="005295"/>
                    </a:solidFill>
                    <a:latin typeface="FranklinGothic" pitchFamily="112" charset="0"/>
                  </a:endParaRPr>
                </a:p>
              </p:txBody>
            </p:sp>
            <p:sp>
              <p:nvSpPr>
                <p:cNvPr id="130" name="TextBox 129"/>
                <p:cNvSpPr txBox="1"/>
                <p:nvPr/>
              </p:nvSpPr>
              <p:spPr>
                <a:xfrm>
                  <a:off x="3844909" y="3449691"/>
                  <a:ext cx="1459227" cy="628643"/>
                </a:xfrm>
                <a:prstGeom prst="rect">
                  <a:avLst/>
                </a:prstGeom>
              </p:spPr>
              <p:txBody>
                <a:bodyPr vert="horz" wrap="square" lIns="0" tIns="45720" rIns="0" bIns="45720" rtlCol="0" anchor="t" anchorCtr="0">
                  <a:noAutofit/>
                </a:bodyPr>
                <a:lstStyle/>
                <a:p>
                  <a:pPr algn="ctr"/>
                  <a:r>
                    <a:rPr lang="en-US" sz="1050" dirty="0" smtClean="0">
                      <a:solidFill>
                        <a:srgbClr val="FFFFFF"/>
                      </a:solidFill>
                      <a:latin typeface="FranklinGothic" pitchFamily="112" charset="0"/>
                    </a:rPr>
                    <a:t>Cost </a:t>
                  </a:r>
                  <a:r>
                    <a:rPr lang="en-US" sz="1050" dirty="0">
                      <a:solidFill>
                        <a:srgbClr val="FFFFFF"/>
                      </a:solidFill>
                      <a:latin typeface="FranklinGothic" pitchFamily="112" charset="0"/>
                    </a:rPr>
                    <a:t>is $550</a:t>
                  </a:r>
                </a:p>
                <a:p>
                  <a:endParaRPr lang="en-US" sz="1600" dirty="0" smtClean="0">
                    <a:solidFill>
                      <a:srgbClr val="284F83"/>
                    </a:solidFill>
                    <a:latin typeface="Museo Slab 300"/>
                  </a:endParaRPr>
                </a:p>
              </p:txBody>
            </p:sp>
          </p:grpSp>
        </p:grpSp>
        <p:graphicFrame>
          <p:nvGraphicFramePr>
            <p:cNvPr id="49" name="Chart 48"/>
            <p:cNvGraphicFramePr/>
            <p:nvPr>
              <p:extLst/>
            </p:nvPr>
          </p:nvGraphicFramePr>
          <p:xfrm>
            <a:off x="3008240" y="3794328"/>
            <a:ext cx="3083169" cy="2055446"/>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9" name="Group 18"/>
          <p:cNvGrpSpPr/>
          <p:nvPr/>
        </p:nvGrpSpPr>
        <p:grpSpPr>
          <a:xfrm>
            <a:off x="5688103" y="1252979"/>
            <a:ext cx="3882258" cy="5148664"/>
            <a:chOff x="6022746" y="1722386"/>
            <a:chExt cx="3112183" cy="4127388"/>
          </a:xfrm>
        </p:grpSpPr>
        <p:grpSp>
          <p:nvGrpSpPr>
            <p:cNvPr id="16" name="Group 15"/>
            <p:cNvGrpSpPr/>
            <p:nvPr/>
          </p:nvGrpSpPr>
          <p:grpSpPr>
            <a:xfrm>
              <a:off x="6939280" y="1722386"/>
              <a:ext cx="1249680" cy="2633760"/>
              <a:chOff x="6939280" y="1722386"/>
              <a:chExt cx="1249680" cy="2633760"/>
            </a:xfrm>
          </p:grpSpPr>
          <p:pic>
            <p:nvPicPr>
              <p:cNvPr id="23" name="Picture 22" descr="People_NoPie.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33193" y="1722386"/>
                <a:ext cx="999464" cy="2009676"/>
              </a:xfrm>
              <a:prstGeom prst="rect">
                <a:avLst/>
              </a:prstGeom>
            </p:spPr>
          </p:pic>
          <p:sp>
            <p:nvSpPr>
              <p:cNvPr id="68" name="Rounded Rectangle 67"/>
              <p:cNvSpPr/>
              <p:nvPr/>
            </p:nvSpPr>
            <p:spPr>
              <a:xfrm>
                <a:off x="6939280" y="2744839"/>
                <a:ext cx="1249680" cy="1611307"/>
              </a:xfrm>
              <a:prstGeom prst="round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p:nvPr/>
            </p:nvGrpSpPr>
            <p:grpSpPr>
              <a:xfrm>
                <a:off x="6939280" y="2792404"/>
                <a:ext cx="1249680" cy="1563742"/>
                <a:chOff x="6939280" y="2792404"/>
                <a:chExt cx="1249680" cy="1563742"/>
              </a:xfrm>
            </p:grpSpPr>
            <p:sp>
              <p:nvSpPr>
                <p:cNvPr id="69" name="Rectangle 68"/>
                <p:cNvSpPr/>
                <p:nvPr/>
              </p:nvSpPr>
              <p:spPr>
                <a:xfrm>
                  <a:off x="6939280" y="3129935"/>
                  <a:ext cx="1249680" cy="1226211"/>
                </a:xfrm>
                <a:prstGeom prst="rect">
                  <a:avLst/>
                </a:prstGeom>
                <a:solidFill>
                  <a:srgbClr val="1C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p:nvGrpSpPr>
              <p:grpSpPr>
                <a:xfrm>
                  <a:off x="6992553" y="2792404"/>
                  <a:ext cx="1141332" cy="1162115"/>
                  <a:chOff x="6992553" y="2792404"/>
                  <a:chExt cx="1141332" cy="1162115"/>
                </a:xfrm>
              </p:grpSpPr>
              <p:sp>
                <p:nvSpPr>
                  <p:cNvPr id="8" name="TextBox 18"/>
                  <p:cNvSpPr txBox="1">
                    <a:spLocks noChangeArrowheads="1"/>
                  </p:cNvSpPr>
                  <p:nvPr/>
                </p:nvSpPr>
                <p:spPr bwMode="auto">
                  <a:xfrm>
                    <a:off x="6992553" y="2792404"/>
                    <a:ext cx="114133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a:spcBef>
                        <a:spcPts val="800"/>
                      </a:spcBef>
                      <a:defRPr/>
                    </a:pPr>
                    <a:r>
                      <a:rPr lang="en-US" sz="1300" b="1" dirty="0" smtClean="0">
                        <a:solidFill>
                          <a:srgbClr val="FFFFFF"/>
                        </a:solidFill>
                        <a:latin typeface="FranklinGothic" pitchFamily="112" charset="0"/>
                      </a:rPr>
                      <a:t>Alicia</a:t>
                    </a:r>
                    <a:endParaRPr lang="en-US" sz="1300" dirty="0" smtClean="0">
                      <a:solidFill>
                        <a:srgbClr val="FFFFFF"/>
                      </a:solidFill>
                      <a:latin typeface="FranklinGothic" pitchFamily="112" charset="0"/>
                    </a:endParaRPr>
                  </a:p>
                </p:txBody>
              </p:sp>
              <p:sp>
                <p:nvSpPr>
                  <p:cNvPr id="131" name="TextBox 130"/>
                  <p:cNvSpPr txBox="1"/>
                  <p:nvPr/>
                </p:nvSpPr>
                <p:spPr>
                  <a:xfrm>
                    <a:off x="7033193" y="3197950"/>
                    <a:ext cx="1062799" cy="756569"/>
                  </a:xfrm>
                  <a:prstGeom prst="rect">
                    <a:avLst/>
                  </a:prstGeom>
                </p:spPr>
                <p:txBody>
                  <a:bodyPr vert="horz" wrap="square" lIns="0" tIns="45720" rIns="0" bIns="45720" rtlCol="0" anchor="t" anchorCtr="0">
                    <a:noAutofit/>
                  </a:bodyPr>
                  <a:lstStyle/>
                  <a:p>
                    <a:pPr algn="ctr">
                      <a:spcBef>
                        <a:spcPts val="800"/>
                      </a:spcBef>
                      <a:defRPr/>
                    </a:pPr>
                    <a:r>
                      <a:rPr lang="en-US" sz="1050" kern="1100" dirty="0" smtClean="0">
                        <a:solidFill>
                          <a:srgbClr val="FFFFFF"/>
                        </a:solidFill>
                        <a:latin typeface="FranklinGothic" pitchFamily="112" charset="0"/>
                      </a:rPr>
                      <a:t>Cost is $675</a:t>
                    </a:r>
                    <a:endParaRPr lang="en-US" sz="1050" kern="1100" dirty="0">
                      <a:solidFill>
                        <a:srgbClr val="FFFFFF"/>
                      </a:solidFill>
                      <a:latin typeface="FranklinGothic" pitchFamily="112" charset="0"/>
                    </a:endParaRPr>
                  </a:p>
                  <a:p>
                    <a:pPr algn="ctr">
                      <a:defRPr/>
                    </a:pPr>
                    <a:r>
                      <a:rPr lang="en-US" sz="900" dirty="0">
                        <a:solidFill>
                          <a:srgbClr val="FFFFFF"/>
                        </a:solidFill>
                        <a:latin typeface="FranklinGothic" pitchFamily="112" charset="0"/>
                      </a:rPr>
                      <a:t>(includes her monthly </a:t>
                    </a:r>
                    <a:endParaRPr lang="en-US" sz="900" dirty="0" smtClean="0">
                      <a:solidFill>
                        <a:srgbClr val="FFFFFF"/>
                      </a:solidFill>
                      <a:latin typeface="FranklinGothic" pitchFamily="112" charset="0"/>
                    </a:endParaRPr>
                  </a:p>
                  <a:p>
                    <a:pPr algn="ctr">
                      <a:defRPr/>
                    </a:pPr>
                    <a:r>
                      <a:rPr lang="en-US" sz="900" dirty="0" smtClean="0">
                        <a:solidFill>
                          <a:srgbClr val="FFFFFF"/>
                        </a:solidFill>
                        <a:latin typeface="FranklinGothic" pitchFamily="112" charset="0"/>
                      </a:rPr>
                      <a:t>metro </a:t>
                    </a:r>
                    <a:r>
                      <a:rPr lang="en-US" sz="900" dirty="0">
                        <a:solidFill>
                          <a:srgbClr val="FFFFFF"/>
                        </a:solidFill>
                        <a:latin typeface="FranklinGothic" pitchFamily="112" charset="0"/>
                      </a:rPr>
                      <a:t>card)</a:t>
                    </a:r>
                  </a:p>
                  <a:p>
                    <a:endParaRPr lang="en-US" sz="1200" dirty="0" smtClean="0">
                      <a:solidFill>
                        <a:srgbClr val="284F83"/>
                      </a:solidFill>
                      <a:latin typeface="Museo Slab 300"/>
                    </a:endParaRPr>
                  </a:p>
                </p:txBody>
              </p:sp>
            </p:grpSp>
          </p:grpSp>
        </p:grpSp>
        <p:graphicFrame>
          <p:nvGraphicFramePr>
            <p:cNvPr id="60" name="Chart 59"/>
            <p:cNvGraphicFramePr/>
            <p:nvPr>
              <p:extLst/>
            </p:nvPr>
          </p:nvGraphicFramePr>
          <p:xfrm>
            <a:off x="6022746" y="3774985"/>
            <a:ext cx="3112183" cy="2074789"/>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17" name="Group 16"/>
          <p:cNvGrpSpPr/>
          <p:nvPr/>
        </p:nvGrpSpPr>
        <p:grpSpPr>
          <a:xfrm>
            <a:off x="-399139" y="1249503"/>
            <a:ext cx="3827851" cy="5135920"/>
            <a:chOff x="-75288" y="1725768"/>
            <a:chExt cx="3068568" cy="4117172"/>
          </a:xfrm>
        </p:grpSpPr>
        <p:grpSp>
          <p:nvGrpSpPr>
            <p:cNvPr id="14" name="Group 13"/>
            <p:cNvGrpSpPr/>
            <p:nvPr/>
          </p:nvGrpSpPr>
          <p:grpSpPr>
            <a:xfrm>
              <a:off x="706860" y="1725768"/>
              <a:ext cx="1481905" cy="2650698"/>
              <a:chOff x="706860" y="1725768"/>
              <a:chExt cx="1481905" cy="2650698"/>
            </a:xfrm>
          </p:grpSpPr>
          <p:pic>
            <p:nvPicPr>
              <p:cNvPr id="24" name="Picture 23" descr="People_Pies.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11768" y="1725768"/>
                <a:ext cx="1060872" cy="2445400"/>
              </a:xfrm>
              <a:prstGeom prst="rect">
                <a:avLst/>
              </a:prstGeom>
            </p:spPr>
          </p:pic>
          <p:sp>
            <p:nvSpPr>
              <p:cNvPr id="21" name="Rounded Rectangle 20"/>
              <p:cNvSpPr/>
              <p:nvPr/>
            </p:nvSpPr>
            <p:spPr>
              <a:xfrm>
                <a:off x="822960" y="3018270"/>
                <a:ext cx="1249680" cy="1358196"/>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822960" y="3403600"/>
                <a:ext cx="1249680" cy="972866"/>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5" name="Group 4"/>
              <p:cNvGrpSpPr/>
              <p:nvPr/>
            </p:nvGrpSpPr>
            <p:grpSpPr>
              <a:xfrm>
                <a:off x="706860" y="3068404"/>
                <a:ext cx="1481905" cy="1017377"/>
                <a:chOff x="706860" y="3068404"/>
                <a:chExt cx="1481905" cy="1017377"/>
              </a:xfrm>
            </p:grpSpPr>
            <p:sp>
              <p:nvSpPr>
                <p:cNvPr id="6" name="TextBox 18"/>
                <p:cNvSpPr txBox="1">
                  <a:spLocks noChangeArrowheads="1"/>
                </p:cNvSpPr>
                <p:nvPr/>
              </p:nvSpPr>
              <p:spPr bwMode="auto">
                <a:xfrm>
                  <a:off x="706860" y="3068404"/>
                  <a:ext cx="148190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a:spcBef>
                      <a:spcPts val="800"/>
                    </a:spcBef>
                    <a:defRPr/>
                  </a:pPr>
                  <a:r>
                    <a:rPr lang="en-US" sz="1300" b="1" dirty="0" smtClean="0">
                      <a:solidFill>
                        <a:prstClr val="white"/>
                      </a:solidFill>
                      <a:latin typeface="FranklinGothic" pitchFamily="112" charset="0"/>
                    </a:rPr>
                    <a:t>Chris &amp; Family</a:t>
                  </a:r>
                  <a:r>
                    <a:rPr lang="en-US" sz="1400" b="1" dirty="0" smtClean="0">
                      <a:solidFill>
                        <a:srgbClr val="005295"/>
                      </a:solidFill>
                      <a:latin typeface="FranklinGothic" pitchFamily="112" charset="0"/>
                    </a:rPr>
                    <a:t/>
                  </a:r>
                  <a:br>
                    <a:rPr lang="en-US" sz="1400" b="1" dirty="0" smtClean="0">
                      <a:solidFill>
                        <a:srgbClr val="005295"/>
                      </a:solidFill>
                      <a:latin typeface="FranklinGothic" pitchFamily="112" charset="0"/>
                    </a:rPr>
                  </a:br>
                  <a:endParaRPr lang="en-US" sz="1400" dirty="0" smtClean="0">
                    <a:solidFill>
                      <a:srgbClr val="005295"/>
                    </a:solidFill>
                    <a:latin typeface="FranklinGothic" pitchFamily="112" charset="0"/>
                  </a:endParaRPr>
                </a:p>
              </p:txBody>
            </p:sp>
            <p:sp>
              <p:nvSpPr>
                <p:cNvPr id="129" name="TextBox 128"/>
                <p:cNvSpPr txBox="1"/>
                <p:nvPr/>
              </p:nvSpPr>
              <p:spPr>
                <a:xfrm>
                  <a:off x="839348" y="3457885"/>
                  <a:ext cx="1220934" cy="627896"/>
                </a:xfrm>
                <a:prstGeom prst="rect">
                  <a:avLst/>
                </a:prstGeom>
              </p:spPr>
              <p:txBody>
                <a:bodyPr vert="horz" wrap="square" lIns="0" tIns="45720" rIns="0" bIns="45720" rtlCol="0" anchor="t" anchorCtr="0">
                  <a:noAutofit/>
                </a:bodyPr>
                <a:lstStyle/>
                <a:p>
                  <a:pPr algn="ctr"/>
                  <a:r>
                    <a:rPr lang="en-US" sz="1050" dirty="0" smtClean="0">
                      <a:solidFill>
                        <a:srgbClr val="FFFFFF"/>
                      </a:solidFill>
                      <a:latin typeface="FranklinGothic" pitchFamily="112" charset="0"/>
                    </a:rPr>
                    <a:t>Cost </a:t>
                  </a:r>
                  <a:r>
                    <a:rPr lang="en-US" sz="1050" dirty="0">
                      <a:solidFill>
                        <a:srgbClr val="FFFFFF"/>
                      </a:solidFill>
                      <a:latin typeface="FranklinGothic" pitchFamily="112" charset="0"/>
                    </a:rPr>
                    <a:t>is $1,300</a:t>
                  </a:r>
                </a:p>
                <a:p>
                  <a:pPr algn="ctr"/>
                  <a:endParaRPr lang="en-US" sz="1600" dirty="0" smtClean="0">
                    <a:solidFill>
                      <a:srgbClr val="284F83"/>
                    </a:solidFill>
                    <a:latin typeface="Museo Slab 300"/>
                  </a:endParaRPr>
                </a:p>
              </p:txBody>
            </p:sp>
          </p:grpSp>
        </p:grpSp>
        <p:graphicFrame>
          <p:nvGraphicFramePr>
            <p:cNvPr id="30" name="Chart 29"/>
            <p:cNvGraphicFramePr/>
            <p:nvPr>
              <p:extLst/>
            </p:nvPr>
          </p:nvGraphicFramePr>
          <p:xfrm>
            <a:off x="-75288" y="3797228"/>
            <a:ext cx="3068568" cy="2045712"/>
          </p:xfrm>
          <a:graphic>
            <a:graphicData uri="http://schemas.openxmlformats.org/drawingml/2006/chart">
              <c:chart xmlns:c="http://schemas.openxmlformats.org/drawingml/2006/chart" xmlns:r="http://schemas.openxmlformats.org/officeDocument/2006/relationships" r:id="rId10"/>
            </a:graphicData>
          </a:graphic>
        </p:graphicFrame>
      </p:grpSp>
      <p:sp>
        <p:nvSpPr>
          <p:cNvPr id="20" name="TextBox 19"/>
          <p:cNvSpPr txBox="1"/>
          <p:nvPr/>
        </p:nvSpPr>
        <p:spPr>
          <a:xfrm>
            <a:off x="518460" y="4862292"/>
            <a:ext cx="913157" cy="199571"/>
          </a:xfrm>
          <a:prstGeom prst="rect">
            <a:avLst/>
          </a:prstGeom>
        </p:spPr>
        <p:txBody>
          <a:bodyPr vert="horz" wrap="square" lIns="0" tIns="45720" rIns="0" bIns="45720" rtlCol="0" anchor="t" anchorCtr="0">
            <a:noAutofit/>
          </a:bodyPr>
          <a:lstStyle/>
          <a:p>
            <a:pPr algn="ctr"/>
            <a:r>
              <a:rPr lang="en-US" sz="900" b="1" dirty="0" smtClean="0">
                <a:solidFill>
                  <a:prstClr val="white"/>
                </a:solidFill>
                <a:latin typeface="Museo Slab 300"/>
              </a:rPr>
              <a:t>HMO</a:t>
            </a:r>
          </a:p>
          <a:p>
            <a:pPr algn="ctr"/>
            <a:r>
              <a:rPr lang="en-US" sz="800" b="1" dirty="0" smtClean="0">
                <a:solidFill>
                  <a:prstClr val="white"/>
                </a:solidFill>
                <a:latin typeface="Museo Slab 300"/>
              </a:rPr>
              <a:t>HEALTH PLAN</a:t>
            </a:r>
          </a:p>
          <a:p>
            <a:pPr algn="ctr"/>
            <a:r>
              <a:rPr lang="en-US" sz="800" b="1" dirty="0" smtClean="0">
                <a:solidFill>
                  <a:prstClr val="white"/>
                </a:solidFill>
                <a:latin typeface="Museo Slab 300"/>
              </a:rPr>
              <a:t>(Copay)</a:t>
            </a:r>
          </a:p>
        </p:txBody>
      </p:sp>
      <p:sp>
        <p:nvSpPr>
          <p:cNvPr id="39" name="TextBox 38"/>
          <p:cNvSpPr txBox="1"/>
          <p:nvPr/>
        </p:nvSpPr>
        <p:spPr>
          <a:xfrm rot="18660209">
            <a:off x="1366453" y="4365586"/>
            <a:ext cx="913157" cy="199571"/>
          </a:xfrm>
          <a:prstGeom prst="rect">
            <a:avLst/>
          </a:prstGeom>
        </p:spPr>
        <p:txBody>
          <a:bodyPr vert="horz" wrap="square" lIns="0" tIns="45720" rIns="0" bIns="45720" rtlCol="0" anchor="t" anchorCtr="0">
            <a:noAutofit/>
          </a:bodyPr>
          <a:lstStyle/>
          <a:p>
            <a:pPr algn="ctr"/>
            <a:r>
              <a:rPr lang="en-US" sz="800" b="1" dirty="0" smtClean="0">
                <a:solidFill>
                  <a:prstClr val="white"/>
                </a:solidFill>
                <a:latin typeface="Museo Slab 300"/>
              </a:rPr>
              <a:t>LONG -TERM</a:t>
            </a:r>
          </a:p>
          <a:p>
            <a:pPr algn="ctr"/>
            <a:r>
              <a:rPr lang="en-US" sz="800" b="1" dirty="0" smtClean="0">
                <a:solidFill>
                  <a:prstClr val="white"/>
                </a:solidFill>
                <a:latin typeface="Museo Slab 300"/>
              </a:rPr>
              <a:t>DISABILITY</a:t>
            </a:r>
          </a:p>
        </p:txBody>
      </p:sp>
      <p:sp>
        <p:nvSpPr>
          <p:cNvPr id="40" name="TextBox 39"/>
          <p:cNvSpPr txBox="1"/>
          <p:nvPr/>
        </p:nvSpPr>
        <p:spPr>
          <a:xfrm rot="19743693">
            <a:off x="1744280" y="4691878"/>
            <a:ext cx="913157" cy="199571"/>
          </a:xfrm>
          <a:prstGeom prst="rect">
            <a:avLst/>
          </a:prstGeom>
        </p:spPr>
        <p:txBody>
          <a:bodyPr vert="horz" wrap="square" lIns="0" tIns="45720" rIns="0" bIns="45720" rtlCol="0" anchor="t" anchorCtr="0">
            <a:noAutofit/>
          </a:bodyPr>
          <a:lstStyle/>
          <a:p>
            <a:pPr algn="ctr"/>
            <a:r>
              <a:rPr lang="en-US" sz="800" b="1" dirty="0" smtClean="0">
                <a:solidFill>
                  <a:srgbClr val="284F83">
                    <a:lumMod val="50000"/>
                  </a:srgbClr>
                </a:solidFill>
                <a:latin typeface="Museo Slab 300"/>
              </a:rPr>
              <a:t>LIFE</a:t>
            </a:r>
          </a:p>
        </p:txBody>
      </p:sp>
      <p:sp>
        <p:nvSpPr>
          <p:cNvPr id="41" name="TextBox 40"/>
          <p:cNvSpPr txBox="1"/>
          <p:nvPr/>
        </p:nvSpPr>
        <p:spPr>
          <a:xfrm rot="21401408">
            <a:off x="1896680" y="4916846"/>
            <a:ext cx="913157" cy="199571"/>
          </a:xfrm>
          <a:prstGeom prst="rect">
            <a:avLst/>
          </a:prstGeom>
        </p:spPr>
        <p:txBody>
          <a:bodyPr vert="horz" wrap="square" lIns="0" tIns="45720" rIns="0" bIns="45720" rtlCol="0" anchor="t" anchorCtr="0">
            <a:noAutofit/>
          </a:bodyPr>
          <a:lstStyle/>
          <a:p>
            <a:pPr algn="ctr"/>
            <a:r>
              <a:rPr lang="en-US" sz="800" b="1" dirty="0" smtClean="0">
                <a:solidFill>
                  <a:srgbClr val="284F83">
                    <a:lumMod val="50000"/>
                  </a:srgbClr>
                </a:solidFill>
                <a:latin typeface="Museo Slab 300"/>
              </a:rPr>
              <a:t>VISION</a:t>
            </a:r>
          </a:p>
        </p:txBody>
      </p:sp>
      <p:sp>
        <p:nvSpPr>
          <p:cNvPr id="42" name="TextBox 41"/>
          <p:cNvSpPr txBox="1"/>
          <p:nvPr/>
        </p:nvSpPr>
        <p:spPr>
          <a:xfrm rot="2290328">
            <a:off x="1586391" y="5449096"/>
            <a:ext cx="913157" cy="199571"/>
          </a:xfrm>
          <a:prstGeom prst="rect">
            <a:avLst/>
          </a:prstGeom>
        </p:spPr>
        <p:txBody>
          <a:bodyPr vert="horz" wrap="square" lIns="0" tIns="45720" rIns="0" bIns="45720" rtlCol="0" anchor="t" anchorCtr="0">
            <a:noAutofit/>
          </a:bodyPr>
          <a:lstStyle/>
          <a:p>
            <a:pPr algn="ctr"/>
            <a:r>
              <a:rPr lang="en-US" sz="800" b="1" dirty="0" smtClean="0">
                <a:solidFill>
                  <a:srgbClr val="284F83">
                    <a:lumMod val="50000"/>
                  </a:srgbClr>
                </a:solidFill>
                <a:latin typeface="Museo Slab 300"/>
              </a:rPr>
              <a:t>ENHANCED</a:t>
            </a:r>
          </a:p>
          <a:p>
            <a:pPr algn="ctr"/>
            <a:r>
              <a:rPr lang="en-US" sz="800" b="1" dirty="0" smtClean="0">
                <a:solidFill>
                  <a:srgbClr val="284F83">
                    <a:lumMod val="50000"/>
                  </a:srgbClr>
                </a:solidFill>
                <a:latin typeface="Museo Slab 300"/>
              </a:rPr>
              <a:t>DENTAL</a:t>
            </a:r>
          </a:p>
        </p:txBody>
      </p:sp>
      <p:sp>
        <p:nvSpPr>
          <p:cNvPr id="43" name="TextBox 42"/>
          <p:cNvSpPr txBox="1"/>
          <p:nvPr/>
        </p:nvSpPr>
        <p:spPr>
          <a:xfrm rot="615854">
            <a:off x="1774821" y="5121371"/>
            <a:ext cx="913157" cy="199571"/>
          </a:xfrm>
          <a:prstGeom prst="rect">
            <a:avLst/>
          </a:prstGeom>
        </p:spPr>
        <p:txBody>
          <a:bodyPr vert="horz" wrap="square" lIns="0" tIns="45720" rIns="0" bIns="45720" rtlCol="0" anchor="t" anchorCtr="0">
            <a:noAutofit/>
          </a:bodyPr>
          <a:lstStyle/>
          <a:p>
            <a:pPr algn="ctr"/>
            <a:r>
              <a:rPr lang="en-US" sz="750" b="1" dirty="0" smtClean="0">
                <a:solidFill>
                  <a:prstClr val="white"/>
                </a:solidFill>
                <a:latin typeface="Museo Slab 300"/>
              </a:rPr>
              <a:t>TELEMEDICINE</a:t>
            </a:r>
          </a:p>
        </p:txBody>
      </p:sp>
      <p:sp>
        <p:nvSpPr>
          <p:cNvPr id="44" name="TextBox 43"/>
          <p:cNvSpPr txBox="1"/>
          <p:nvPr/>
        </p:nvSpPr>
        <p:spPr>
          <a:xfrm>
            <a:off x="3599876" y="4890651"/>
            <a:ext cx="913157" cy="199571"/>
          </a:xfrm>
          <a:prstGeom prst="rect">
            <a:avLst/>
          </a:prstGeom>
        </p:spPr>
        <p:txBody>
          <a:bodyPr vert="horz" wrap="square" lIns="0" tIns="45720" rIns="0" bIns="45720" rtlCol="0" anchor="t" anchorCtr="0">
            <a:noAutofit/>
          </a:bodyPr>
          <a:lstStyle/>
          <a:p>
            <a:pPr algn="ctr"/>
            <a:r>
              <a:rPr lang="en-US" sz="900" b="1" dirty="0" smtClean="0">
                <a:solidFill>
                  <a:prstClr val="white"/>
                </a:solidFill>
                <a:latin typeface="Museo Slab 300"/>
              </a:rPr>
              <a:t>HDHP</a:t>
            </a:r>
          </a:p>
          <a:p>
            <a:pPr algn="ctr"/>
            <a:r>
              <a:rPr lang="en-US" sz="800" b="1" dirty="0" smtClean="0">
                <a:solidFill>
                  <a:prstClr val="white"/>
                </a:solidFill>
                <a:latin typeface="Museo Slab 300"/>
              </a:rPr>
              <a:t>HEALTH PLAN</a:t>
            </a:r>
          </a:p>
        </p:txBody>
      </p:sp>
      <p:sp>
        <p:nvSpPr>
          <p:cNvPr id="45" name="TextBox 44"/>
          <p:cNvSpPr txBox="1"/>
          <p:nvPr/>
        </p:nvSpPr>
        <p:spPr>
          <a:xfrm rot="19045835">
            <a:off x="4577183" y="4436060"/>
            <a:ext cx="913157" cy="199571"/>
          </a:xfrm>
          <a:prstGeom prst="rect">
            <a:avLst/>
          </a:prstGeom>
        </p:spPr>
        <p:txBody>
          <a:bodyPr vert="horz" wrap="square" lIns="0" tIns="45720" rIns="0" bIns="45720" rtlCol="0" anchor="t" anchorCtr="0">
            <a:noAutofit/>
          </a:bodyPr>
          <a:lstStyle/>
          <a:p>
            <a:pPr algn="ctr"/>
            <a:r>
              <a:rPr lang="en-US" sz="900" b="1" dirty="0" smtClean="0">
                <a:solidFill>
                  <a:prstClr val="white"/>
                </a:solidFill>
                <a:latin typeface="Museo Slab 300"/>
              </a:rPr>
              <a:t>HSA</a:t>
            </a:r>
          </a:p>
        </p:txBody>
      </p:sp>
      <p:sp>
        <p:nvSpPr>
          <p:cNvPr id="46" name="TextBox 45"/>
          <p:cNvSpPr txBox="1"/>
          <p:nvPr/>
        </p:nvSpPr>
        <p:spPr>
          <a:xfrm>
            <a:off x="4860650" y="4962976"/>
            <a:ext cx="913157" cy="199571"/>
          </a:xfrm>
          <a:prstGeom prst="rect">
            <a:avLst/>
          </a:prstGeom>
        </p:spPr>
        <p:txBody>
          <a:bodyPr vert="horz" wrap="square" lIns="0" tIns="45720" rIns="0" bIns="45720" rtlCol="0" anchor="t" anchorCtr="0">
            <a:noAutofit/>
          </a:bodyPr>
          <a:lstStyle/>
          <a:p>
            <a:pPr algn="ctr"/>
            <a:r>
              <a:rPr lang="en-US" sz="800" b="1" dirty="0" smtClean="0">
                <a:solidFill>
                  <a:prstClr val="white"/>
                </a:solidFill>
                <a:latin typeface="Museo Slab 300"/>
              </a:rPr>
              <a:t>LONG-TERM</a:t>
            </a:r>
          </a:p>
          <a:p>
            <a:pPr algn="ctr"/>
            <a:r>
              <a:rPr lang="en-US" sz="800" b="1" dirty="0" smtClean="0">
                <a:solidFill>
                  <a:prstClr val="white"/>
                </a:solidFill>
                <a:latin typeface="Museo Slab 300"/>
              </a:rPr>
              <a:t>DISABILITY</a:t>
            </a:r>
          </a:p>
        </p:txBody>
      </p:sp>
      <p:sp>
        <p:nvSpPr>
          <p:cNvPr id="47" name="TextBox 46"/>
          <p:cNvSpPr txBox="1"/>
          <p:nvPr/>
        </p:nvSpPr>
        <p:spPr>
          <a:xfrm rot="2392210">
            <a:off x="4714712" y="5429923"/>
            <a:ext cx="913157" cy="199571"/>
          </a:xfrm>
          <a:prstGeom prst="rect">
            <a:avLst/>
          </a:prstGeom>
        </p:spPr>
        <p:txBody>
          <a:bodyPr vert="horz" wrap="square" lIns="0" tIns="45720" rIns="0" bIns="45720" rtlCol="0" anchor="t" anchorCtr="0">
            <a:noAutofit/>
          </a:bodyPr>
          <a:lstStyle/>
          <a:p>
            <a:pPr algn="ctr"/>
            <a:r>
              <a:rPr lang="en-US" sz="800" b="1" dirty="0" smtClean="0">
                <a:solidFill>
                  <a:prstClr val="white"/>
                </a:solidFill>
                <a:latin typeface="Museo Slab 300"/>
              </a:rPr>
              <a:t>SHORT-TERM</a:t>
            </a:r>
          </a:p>
          <a:p>
            <a:pPr algn="ctr"/>
            <a:r>
              <a:rPr lang="en-US" sz="800" b="1" dirty="0" smtClean="0">
                <a:solidFill>
                  <a:prstClr val="white"/>
                </a:solidFill>
                <a:latin typeface="Museo Slab 300"/>
              </a:rPr>
              <a:t>DISABILITY</a:t>
            </a:r>
          </a:p>
        </p:txBody>
      </p:sp>
      <p:sp>
        <p:nvSpPr>
          <p:cNvPr id="48" name="TextBox 47"/>
          <p:cNvSpPr txBox="1"/>
          <p:nvPr/>
        </p:nvSpPr>
        <p:spPr>
          <a:xfrm rot="4559076">
            <a:off x="4332576" y="5651829"/>
            <a:ext cx="913157" cy="199571"/>
          </a:xfrm>
          <a:prstGeom prst="rect">
            <a:avLst/>
          </a:prstGeom>
        </p:spPr>
        <p:txBody>
          <a:bodyPr vert="horz" wrap="square" lIns="0" tIns="45720" rIns="0" bIns="45720" rtlCol="0" anchor="t" anchorCtr="0">
            <a:noAutofit/>
          </a:bodyPr>
          <a:lstStyle/>
          <a:p>
            <a:pPr algn="ctr"/>
            <a:r>
              <a:rPr lang="en-US" sz="800" b="1" dirty="0" smtClean="0">
                <a:solidFill>
                  <a:prstClr val="white"/>
                </a:solidFill>
                <a:latin typeface="Museo Slab 300"/>
              </a:rPr>
              <a:t>BASIC DENTAL</a:t>
            </a:r>
          </a:p>
        </p:txBody>
      </p:sp>
      <p:sp>
        <p:nvSpPr>
          <p:cNvPr id="50" name="TextBox 49"/>
          <p:cNvSpPr txBox="1"/>
          <p:nvPr/>
        </p:nvSpPr>
        <p:spPr>
          <a:xfrm rot="6026876">
            <a:off x="4042724" y="5733744"/>
            <a:ext cx="913157" cy="199571"/>
          </a:xfrm>
          <a:prstGeom prst="rect">
            <a:avLst/>
          </a:prstGeom>
        </p:spPr>
        <p:txBody>
          <a:bodyPr vert="horz" wrap="square" lIns="0" tIns="45720" rIns="0" bIns="45720" rtlCol="0" anchor="t" anchorCtr="0">
            <a:noAutofit/>
          </a:bodyPr>
          <a:lstStyle/>
          <a:p>
            <a:pPr algn="ctr"/>
            <a:r>
              <a:rPr lang="en-US" sz="800" b="1" dirty="0" smtClean="0">
                <a:solidFill>
                  <a:prstClr val="white"/>
                </a:solidFill>
                <a:latin typeface="Museo Slab 300"/>
              </a:rPr>
              <a:t>ACCIDENT</a:t>
            </a:r>
          </a:p>
        </p:txBody>
      </p:sp>
      <p:sp>
        <p:nvSpPr>
          <p:cNvPr id="51" name="TextBox 50"/>
          <p:cNvSpPr txBox="1"/>
          <p:nvPr/>
        </p:nvSpPr>
        <p:spPr>
          <a:xfrm>
            <a:off x="6628654" y="4942720"/>
            <a:ext cx="913157" cy="199571"/>
          </a:xfrm>
          <a:prstGeom prst="rect">
            <a:avLst/>
          </a:prstGeom>
        </p:spPr>
        <p:txBody>
          <a:bodyPr vert="horz" wrap="square" lIns="0" tIns="45720" rIns="0" bIns="45720" rtlCol="0" anchor="t" anchorCtr="0">
            <a:noAutofit/>
          </a:bodyPr>
          <a:lstStyle/>
          <a:p>
            <a:pPr algn="ctr"/>
            <a:r>
              <a:rPr lang="en-US" sz="900" b="1" dirty="0" smtClean="0">
                <a:solidFill>
                  <a:prstClr val="white"/>
                </a:solidFill>
                <a:latin typeface="Museo Slab 300"/>
              </a:rPr>
              <a:t>POS</a:t>
            </a:r>
          </a:p>
          <a:p>
            <a:pPr algn="ctr"/>
            <a:r>
              <a:rPr lang="en-US" sz="800" b="1" dirty="0" smtClean="0">
                <a:solidFill>
                  <a:prstClr val="white"/>
                </a:solidFill>
                <a:latin typeface="Museo Slab 300"/>
              </a:rPr>
              <a:t>HEALTH PLAN</a:t>
            </a:r>
          </a:p>
        </p:txBody>
      </p:sp>
      <p:sp>
        <p:nvSpPr>
          <p:cNvPr id="53" name="TextBox 52"/>
          <p:cNvSpPr txBox="1"/>
          <p:nvPr/>
        </p:nvSpPr>
        <p:spPr>
          <a:xfrm rot="17940831">
            <a:off x="7445771" y="4428453"/>
            <a:ext cx="913157" cy="199571"/>
          </a:xfrm>
          <a:prstGeom prst="rect">
            <a:avLst/>
          </a:prstGeom>
        </p:spPr>
        <p:txBody>
          <a:bodyPr vert="horz" wrap="square" lIns="0" tIns="45720" rIns="0" bIns="45720" rtlCol="0" anchor="t" anchorCtr="0">
            <a:noAutofit/>
          </a:bodyPr>
          <a:lstStyle/>
          <a:p>
            <a:pPr algn="ctr"/>
            <a:r>
              <a:rPr lang="en-US" sz="800" b="1" dirty="0" smtClean="0">
                <a:solidFill>
                  <a:srgbClr val="284F83">
                    <a:lumMod val="50000"/>
                  </a:srgbClr>
                </a:solidFill>
                <a:latin typeface="Museo Slab 300"/>
              </a:rPr>
              <a:t>CRITIAL ILLNESS</a:t>
            </a:r>
          </a:p>
        </p:txBody>
      </p:sp>
      <p:sp>
        <p:nvSpPr>
          <p:cNvPr id="54" name="TextBox 53"/>
          <p:cNvSpPr txBox="1"/>
          <p:nvPr/>
        </p:nvSpPr>
        <p:spPr>
          <a:xfrm rot="19493440">
            <a:off x="7838367" y="4597079"/>
            <a:ext cx="913157" cy="199571"/>
          </a:xfrm>
          <a:prstGeom prst="rect">
            <a:avLst/>
          </a:prstGeom>
        </p:spPr>
        <p:txBody>
          <a:bodyPr vert="horz" wrap="square" lIns="0" tIns="45720" rIns="0" bIns="45720" rtlCol="0" anchor="t" anchorCtr="0">
            <a:noAutofit/>
          </a:bodyPr>
          <a:lstStyle/>
          <a:p>
            <a:pPr algn="ctr"/>
            <a:r>
              <a:rPr lang="en-US" sz="800" b="1" dirty="0" smtClean="0">
                <a:solidFill>
                  <a:srgbClr val="FFFFFF"/>
                </a:solidFill>
                <a:latin typeface="Museo Slab 300"/>
              </a:rPr>
              <a:t>HEALTH COACHING</a:t>
            </a:r>
          </a:p>
        </p:txBody>
      </p:sp>
      <p:sp>
        <p:nvSpPr>
          <p:cNvPr id="55" name="TextBox 54"/>
          <p:cNvSpPr txBox="1"/>
          <p:nvPr/>
        </p:nvSpPr>
        <p:spPr>
          <a:xfrm rot="499271">
            <a:off x="7905959" y="5077474"/>
            <a:ext cx="913157" cy="199571"/>
          </a:xfrm>
          <a:prstGeom prst="rect">
            <a:avLst/>
          </a:prstGeom>
        </p:spPr>
        <p:txBody>
          <a:bodyPr vert="horz" wrap="square" lIns="0" tIns="45720" rIns="0" bIns="45720" rtlCol="0" anchor="t" anchorCtr="0">
            <a:noAutofit/>
          </a:bodyPr>
          <a:lstStyle/>
          <a:p>
            <a:pPr algn="ctr"/>
            <a:r>
              <a:rPr lang="en-US" sz="800" b="1" dirty="0" smtClean="0">
                <a:solidFill>
                  <a:srgbClr val="FFFFFF"/>
                </a:solidFill>
                <a:latin typeface="Museo Slab 300"/>
              </a:rPr>
              <a:t>TRANSIT FSA</a:t>
            </a:r>
          </a:p>
        </p:txBody>
      </p:sp>
      <p:sp>
        <p:nvSpPr>
          <p:cNvPr id="52" name="Slide Number Placeholder 1"/>
          <p:cNvSpPr>
            <a:spLocks noGrp="1"/>
          </p:cNvSpPr>
          <p:nvPr>
            <p:ph type="sldNum" sz="quarter" idx="23"/>
          </p:nvPr>
        </p:nvSpPr>
        <p:spPr>
          <a:xfrm>
            <a:off x="4070350" y="6497838"/>
            <a:ext cx="1003300" cy="365125"/>
          </a:xfrm>
        </p:spPr>
        <p:txBody>
          <a:bodyPr/>
          <a:lstStyle/>
          <a:p>
            <a:pPr>
              <a:defRPr/>
            </a:pPr>
            <a:fld id="{8FF32F93-75ED-F34F-A4DA-8794E89B4472}" type="slidenum">
              <a:rPr lang="en-US" smtClean="0">
                <a:solidFill>
                  <a:srgbClr val="005295"/>
                </a:solidFill>
              </a:rPr>
              <a:pPr>
                <a:defRPr/>
              </a:pPr>
              <a:t>10</a:t>
            </a:fld>
            <a:endParaRPr lang="en-US" dirty="0">
              <a:solidFill>
                <a:srgbClr val="005295"/>
              </a:solidFill>
            </a:endParaRPr>
          </a:p>
        </p:txBody>
      </p:sp>
    </p:spTree>
    <p:extLst>
      <p:ext uri="{BB962C8B-B14F-4D97-AF65-F5344CB8AC3E}">
        <p14:creationId xmlns:p14="http://schemas.microsoft.com/office/powerpoint/2010/main" val="687994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Support , Enrollment and Support Services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dirty="0"/>
          </a:p>
          <a:p>
            <a:pPr marL="0" indent="0" algn="ctr">
              <a:buNone/>
            </a:pPr>
            <a:r>
              <a:rPr lang="en-US" sz="4800" dirty="0" smtClean="0"/>
              <a:t>Demo</a:t>
            </a:r>
            <a:endParaRPr lang="en-US" sz="4800" dirty="0"/>
          </a:p>
        </p:txBody>
      </p:sp>
    </p:spTree>
    <p:extLst>
      <p:ext uri="{BB962C8B-B14F-4D97-AF65-F5344CB8AC3E}">
        <p14:creationId xmlns:p14="http://schemas.microsoft.com/office/powerpoint/2010/main" val="4043713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3"/>
          </p:nvPr>
        </p:nvSpPr>
        <p:spPr/>
        <p:txBody>
          <a:bodyPr/>
          <a:lstStyle/>
          <a:p>
            <a:pPr>
              <a:defRPr/>
            </a:pPr>
            <a:fld id="{8FF32F93-75ED-F34F-A4DA-8794E89B4472}" type="slidenum">
              <a:rPr lang="en-US" smtClean="0"/>
              <a:pPr>
                <a:defRPr/>
              </a:pPr>
              <a:t>12</a:t>
            </a:fld>
            <a:endParaRPr lang="en-US" dirty="0"/>
          </a:p>
        </p:txBody>
      </p:sp>
      <p:sp>
        <p:nvSpPr>
          <p:cNvPr id="5" name="Title 4"/>
          <p:cNvSpPr>
            <a:spLocks noGrp="1"/>
          </p:cNvSpPr>
          <p:nvPr>
            <p:ph type="title"/>
          </p:nvPr>
        </p:nvSpPr>
        <p:spPr/>
        <p:txBody>
          <a:bodyPr>
            <a:normAutofit fontScale="90000"/>
          </a:bodyPr>
          <a:lstStyle/>
          <a:p>
            <a:r>
              <a:rPr lang="en-US" dirty="0" smtClean="0">
                <a:solidFill>
                  <a:srgbClr val="005295"/>
                </a:solidFill>
              </a:rPr>
              <a:t>Takeaways from 7 years and hundreds of thousands of enrollments </a:t>
            </a:r>
            <a:endParaRPr lang="en-US" dirty="0">
              <a:solidFill>
                <a:srgbClr val="005295"/>
              </a:solidFill>
            </a:endParaRPr>
          </a:p>
        </p:txBody>
      </p:sp>
      <p:sp>
        <p:nvSpPr>
          <p:cNvPr id="6" name="TextBox 5"/>
          <p:cNvSpPr txBox="1"/>
          <p:nvPr/>
        </p:nvSpPr>
        <p:spPr>
          <a:xfrm>
            <a:off x="3339153" y="1172968"/>
            <a:ext cx="6196501" cy="3274743"/>
          </a:xfrm>
          <a:prstGeom prst="rect">
            <a:avLst/>
          </a:prstGeom>
          <a:noFill/>
        </p:spPr>
        <p:txBody>
          <a:bodyPr wrap="square" rtlCol="0">
            <a:spAutoFit/>
          </a:bodyPr>
          <a:lstStyle/>
          <a:p>
            <a:pPr defTabSz="457200" fontAlgn="base">
              <a:spcBef>
                <a:spcPct val="0"/>
              </a:spcBef>
              <a:spcAft>
                <a:spcPct val="0"/>
              </a:spcAft>
            </a:pPr>
            <a:r>
              <a:rPr lang="en-US" dirty="0">
                <a:solidFill>
                  <a:srgbClr val="00B25A"/>
                </a:solidFill>
                <a:latin typeface="Franklin Gothic Medium"/>
                <a:ea typeface="ＭＳ Ｐゴシック" charset="0"/>
                <a:cs typeface="Verdana"/>
              </a:rPr>
              <a:t>100% buy a different benefits package</a:t>
            </a:r>
          </a:p>
          <a:p>
            <a:pPr defTabSz="457200" fontAlgn="base">
              <a:lnSpc>
                <a:spcPct val="50000"/>
              </a:lnSpc>
              <a:spcBef>
                <a:spcPct val="0"/>
              </a:spcBef>
              <a:spcAft>
                <a:spcPct val="0"/>
              </a:spcAft>
            </a:pPr>
            <a:endParaRPr lang="en-US" dirty="0">
              <a:solidFill>
                <a:srgbClr val="00B25A"/>
              </a:solidFill>
              <a:latin typeface="Franklin Gothic Medium"/>
              <a:ea typeface="ＭＳ Ｐゴシック" charset="0"/>
              <a:cs typeface="Verdana"/>
            </a:endParaRPr>
          </a:p>
          <a:p>
            <a:pPr defTabSz="457200" fontAlgn="base">
              <a:spcBef>
                <a:spcPct val="0"/>
              </a:spcBef>
              <a:spcAft>
                <a:spcPct val="0"/>
              </a:spcAft>
            </a:pPr>
            <a:endParaRPr lang="en-US" dirty="0">
              <a:solidFill>
                <a:srgbClr val="00B25A"/>
              </a:solidFill>
              <a:latin typeface="Franklin Gothic Medium"/>
              <a:ea typeface="ＭＳ Ｐゴシック" charset="0"/>
              <a:cs typeface="Verdana"/>
            </a:endParaRPr>
          </a:p>
          <a:p>
            <a:pPr defTabSz="457200" fontAlgn="base">
              <a:spcBef>
                <a:spcPct val="0"/>
              </a:spcBef>
              <a:spcAft>
                <a:spcPct val="0"/>
              </a:spcAft>
            </a:pPr>
            <a:r>
              <a:rPr lang="en-US" dirty="0">
                <a:solidFill>
                  <a:srgbClr val="00B25A"/>
                </a:solidFill>
                <a:latin typeface="Franklin Gothic Medium"/>
                <a:ea typeface="ＭＳ Ｐゴシック" charset="0"/>
                <a:cs typeface="Verdana"/>
              </a:rPr>
              <a:t>~80% buy a different health insurance plan</a:t>
            </a:r>
          </a:p>
          <a:p>
            <a:pPr defTabSz="457200" fontAlgn="base">
              <a:spcBef>
                <a:spcPct val="0"/>
              </a:spcBef>
              <a:spcAft>
                <a:spcPct val="0"/>
              </a:spcAft>
            </a:pPr>
            <a:r>
              <a:rPr lang="en-US" sz="1200" dirty="0">
                <a:solidFill>
                  <a:srgbClr val="00B25A"/>
                </a:solidFill>
                <a:latin typeface="Franklin Gothic Medium"/>
                <a:ea typeface="ＭＳ Ｐゴシック" charset="0"/>
                <a:cs typeface="Verdana"/>
              </a:rPr>
              <a:t>	Most buy something cheaper</a:t>
            </a:r>
          </a:p>
          <a:p>
            <a:pPr defTabSz="457200" fontAlgn="base">
              <a:spcBef>
                <a:spcPct val="0"/>
              </a:spcBef>
              <a:spcAft>
                <a:spcPct val="0"/>
              </a:spcAft>
            </a:pPr>
            <a:r>
              <a:rPr lang="en-US" sz="1200" dirty="0">
                <a:solidFill>
                  <a:srgbClr val="00B25A"/>
                </a:solidFill>
                <a:latin typeface="Franklin Gothic Medium"/>
                <a:ea typeface="ＭＳ Ｐゴシック" charset="0"/>
                <a:cs typeface="Verdana"/>
              </a:rPr>
              <a:t>	People rarely cluster into one or two plans</a:t>
            </a:r>
          </a:p>
          <a:p>
            <a:pPr defTabSz="457200" fontAlgn="base">
              <a:spcBef>
                <a:spcPct val="0"/>
              </a:spcBef>
              <a:spcAft>
                <a:spcPct val="0"/>
              </a:spcAft>
            </a:pPr>
            <a:endParaRPr lang="en-US" sz="1000" dirty="0">
              <a:solidFill>
                <a:srgbClr val="00B25A"/>
              </a:solidFill>
              <a:latin typeface="Franklin Gothic Medium"/>
              <a:ea typeface="ＭＳ Ｐゴシック" charset="0"/>
              <a:cs typeface="Verdana"/>
            </a:endParaRPr>
          </a:p>
          <a:p>
            <a:pPr marL="285750" indent="-285750" defTabSz="457200" fontAlgn="base">
              <a:lnSpc>
                <a:spcPct val="10000"/>
              </a:lnSpc>
              <a:spcBef>
                <a:spcPct val="0"/>
              </a:spcBef>
              <a:spcAft>
                <a:spcPct val="0"/>
              </a:spcAft>
              <a:buFont typeface="Arial"/>
              <a:buChar char="•"/>
            </a:pPr>
            <a:endParaRPr lang="en-US" b="1" dirty="0">
              <a:solidFill>
                <a:srgbClr val="00B366"/>
              </a:solidFill>
              <a:latin typeface="Franklin Gothic Medium"/>
              <a:ea typeface="ＭＳ Ｐゴシック" charset="0"/>
              <a:cs typeface="Verdana"/>
            </a:endParaRPr>
          </a:p>
          <a:p>
            <a:pPr marL="285750" indent="-285750" defTabSz="457200" fontAlgn="base">
              <a:spcBef>
                <a:spcPct val="0"/>
              </a:spcBef>
              <a:spcAft>
                <a:spcPct val="0"/>
              </a:spcAft>
              <a:buFont typeface="Arial"/>
              <a:buChar char="•"/>
            </a:pPr>
            <a:endParaRPr lang="en-US" dirty="0">
              <a:solidFill>
                <a:srgbClr val="1C96D1"/>
              </a:solidFill>
              <a:latin typeface="Times New Roman" charset="0"/>
              <a:ea typeface="ＭＳ Ｐゴシック" charset="0"/>
              <a:cs typeface="Verdana"/>
            </a:endParaRPr>
          </a:p>
          <a:p>
            <a:pPr defTabSz="457200" fontAlgn="base">
              <a:spcBef>
                <a:spcPct val="0"/>
              </a:spcBef>
              <a:spcAft>
                <a:spcPct val="0"/>
              </a:spcAft>
            </a:pPr>
            <a:endParaRPr lang="en-US" b="1" dirty="0">
              <a:solidFill>
                <a:srgbClr val="1C96D1"/>
              </a:solidFill>
              <a:latin typeface="Times New Roman" charset="0"/>
              <a:ea typeface="ＭＳ Ｐゴシック" charset="0"/>
              <a:cs typeface="Verdana"/>
            </a:endParaRPr>
          </a:p>
          <a:p>
            <a:pPr defTabSz="457200" fontAlgn="base">
              <a:spcBef>
                <a:spcPct val="0"/>
              </a:spcBef>
              <a:spcAft>
                <a:spcPct val="0"/>
              </a:spcAft>
            </a:pPr>
            <a:endParaRPr lang="en-US" dirty="0">
              <a:solidFill>
                <a:srgbClr val="1C96D1"/>
              </a:solidFill>
              <a:latin typeface="Times New Roman" charset="0"/>
              <a:ea typeface="ＭＳ Ｐゴシック" charset="0"/>
              <a:cs typeface="Verdana"/>
            </a:endParaRPr>
          </a:p>
          <a:p>
            <a:pPr defTabSz="457200" fontAlgn="base">
              <a:spcBef>
                <a:spcPct val="0"/>
              </a:spcBef>
              <a:spcAft>
                <a:spcPct val="0"/>
              </a:spcAft>
            </a:pPr>
            <a:endParaRPr lang="en-US" b="1" dirty="0">
              <a:solidFill>
                <a:srgbClr val="1C96D1"/>
              </a:solidFill>
              <a:latin typeface="Times New Roman" charset="0"/>
              <a:ea typeface="ＭＳ Ｐゴシック" charset="0"/>
              <a:cs typeface="Verdana"/>
            </a:endParaRPr>
          </a:p>
          <a:p>
            <a:pPr defTabSz="457200" fontAlgn="base">
              <a:spcBef>
                <a:spcPct val="0"/>
              </a:spcBef>
              <a:spcAft>
                <a:spcPct val="0"/>
              </a:spcAft>
            </a:pPr>
            <a:endParaRPr lang="en-US" b="1" dirty="0">
              <a:solidFill>
                <a:srgbClr val="1C96D1"/>
              </a:solidFill>
              <a:latin typeface="Franklin Gothic Medium"/>
              <a:ea typeface="ＭＳ Ｐゴシック" charset="0"/>
              <a:cs typeface="Verdana"/>
            </a:endParaRPr>
          </a:p>
          <a:p>
            <a:pPr defTabSz="457200" fontAlgn="base">
              <a:spcBef>
                <a:spcPct val="0"/>
              </a:spcBef>
              <a:spcAft>
                <a:spcPct val="0"/>
              </a:spcAft>
            </a:pPr>
            <a:endParaRPr lang="en-US" b="1" dirty="0">
              <a:solidFill>
                <a:srgbClr val="1C96D1"/>
              </a:solidFill>
              <a:latin typeface="Franklin Gothic Medium"/>
              <a:ea typeface="ＭＳ Ｐゴシック" charset="0"/>
              <a:cs typeface="Verdana"/>
            </a:endParaRPr>
          </a:p>
        </p:txBody>
      </p:sp>
      <p:sp>
        <p:nvSpPr>
          <p:cNvPr id="7" name="TextBox 6"/>
          <p:cNvSpPr txBox="1"/>
          <p:nvPr/>
        </p:nvSpPr>
        <p:spPr>
          <a:xfrm>
            <a:off x="3339153" y="2702286"/>
            <a:ext cx="5687889" cy="3336298"/>
          </a:xfrm>
          <a:prstGeom prst="rect">
            <a:avLst/>
          </a:prstGeom>
          <a:noFill/>
        </p:spPr>
        <p:txBody>
          <a:bodyPr wrap="square" rtlCol="0">
            <a:spAutoFit/>
          </a:bodyPr>
          <a:lstStyle/>
          <a:p>
            <a:pPr defTabSz="457200" fontAlgn="base">
              <a:lnSpc>
                <a:spcPct val="10000"/>
              </a:lnSpc>
              <a:spcBef>
                <a:spcPct val="0"/>
              </a:spcBef>
              <a:spcAft>
                <a:spcPct val="0"/>
              </a:spcAft>
            </a:pPr>
            <a:endParaRPr lang="en-US" dirty="0">
              <a:solidFill>
                <a:srgbClr val="00B366"/>
              </a:solidFill>
              <a:latin typeface="Franklin Gothic Medium"/>
              <a:ea typeface="ＭＳ Ｐゴシック" charset="0"/>
              <a:cs typeface="Verdana"/>
            </a:endParaRPr>
          </a:p>
          <a:p>
            <a:pPr defTabSz="457200" fontAlgn="base">
              <a:spcBef>
                <a:spcPct val="0"/>
              </a:spcBef>
              <a:spcAft>
                <a:spcPct val="0"/>
              </a:spcAft>
            </a:pPr>
            <a:r>
              <a:rPr lang="en-US" dirty="0">
                <a:solidFill>
                  <a:srgbClr val="00A5D9"/>
                </a:solidFill>
                <a:latin typeface="Franklin Gothic Medium"/>
                <a:ea typeface="ＭＳ Ｐゴシック" charset="0"/>
                <a:cs typeface="Verdana"/>
              </a:rPr>
              <a:t>~70% Dental Insurance</a:t>
            </a:r>
          </a:p>
          <a:p>
            <a:pPr defTabSz="457200" fontAlgn="base">
              <a:lnSpc>
                <a:spcPct val="70000"/>
              </a:lnSpc>
              <a:spcBef>
                <a:spcPct val="0"/>
              </a:spcBef>
              <a:spcAft>
                <a:spcPct val="0"/>
              </a:spcAft>
            </a:pPr>
            <a:r>
              <a:rPr lang="en-US" sz="1200" dirty="0">
                <a:solidFill>
                  <a:srgbClr val="00A5D9"/>
                </a:solidFill>
                <a:latin typeface="Franklin Gothic Medium"/>
                <a:ea typeface="ＭＳ Ｐゴシック" charset="0"/>
                <a:cs typeface="Verdana"/>
              </a:rPr>
              <a:t>	Even distribution across plans</a:t>
            </a:r>
          </a:p>
          <a:p>
            <a:pPr defTabSz="457200" fontAlgn="base">
              <a:lnSpc>
                <a:spcPct val="30000"/>
              </a:lnSpc>
              <a:spcBef>
                <a:spcPct val="0"/>
              </a:spcBef>
              <a:spcAft>
                <a:spcPct val="0"/>
              </a:spcAft>
            </a:pPr>
            <a:endParaRPr lang="en-US" sz="1000" dirty="0">
              <a:solidFill>
                <a:srgbClr val="00A5D9"/>
              </a:solidFill>
              <a:latin typeface="Franklin Gothic Medium"/>
              <a:ea typeface="ＭＳ Ｐゴシック" charset="0"/>
              <a:cs typeface="Verdana"/>
            </a:endParaRPr>
          </a:p>
          <a:p>
            <a:pPr defTabSz="457200" fontAlgn="base">
              <a:lnSpc>
                <a:spcPct val="130000"/>
              </a:lnSpc>
              <a:spcBef>
                <a:spcPct val="0"/>
              </a:spcBef>
              <a:spcAft>
                <a:spcPct val="0"/>
              </a:spcAft>
            </a:pPr>
            <a:r>
              <a:rPr lang="en-US" dirty="0">
                <a:solidFill>
                  <a:srgbClr val="00A5D9"/>
                </a:solidFill>
                <a:latin typeface="Franklin Gothic Medium"/>
                <a:ea typeface="ＭＳ Ｐゴシック" charset="0"/>
                <a:cs typeface="Verdana"/>
              </a:rPr>
              <a:t>~70% Disability Insurance </a:t>
            </a:r>
            <a:r>
              <a:rPr lang="en-US" sz="1200" dirty="0">
                <a:solidFill>
                  <a:srgbClr val="00A5D9"/>
                </a:solidFill>
                <a:latin typeface="Franklin Gothic Medium"/>
                <a:ea typeface="ＭＳ Ｐゴシック" charset="0"/>
                <a:cs typeface="Verdana"/>
              </a:rPr>
              <a:t>(40% STD; 45% LTD)</a:t>
            </a:r>
          </a:p>
          <a:p>
            <a:pPr defTabSz="457200" fontAlgn="base">
              <a:lnSpc>
                <a:spcPct val="30000"/>
              </a:lnSpc>
              <a:spcBef>
                <a:spcPct val="0"/>
              </a:spcBef>
              <a:spcAft>
                <a:spcPct val="0"/>
              </a:spcAft>
            </a:pPr>
            <a:endParaRPr lang="en-US" sz="1000" dirty="0">
              <a:solidFill>
                <a:srgbClr val="00A5D9"/>
              </a:solidFill>
              <a:latin typeface="Franklin Gothic Medium"/>
              <a:ea typeface="ＭＳ Ｐゴシック" charset="0"/>
              <a:cs typeface="Verdana"/>
            </a:endParaRPr>
          </a:p>
          <a:p>
            <a:pPr defTabSz="457200" fontAlgn="base">
              <a:lnSpc>
                <a:spcPct val="120000"/>
              </a:lnSpc>
              <a:spcBef>
                <a:spcPts val="600"/>
              </a:spcBef>
              <a:spcAft>
                <a:spcPct val="0"/>
              </a:spcAft>
            </a:pPr>
            <a:r>
              <a:rPr lang="en-US" dirty="0">
                <a:solidFill>
                  <a:srgbClr val="00A5D9"/>
                </a:solidFill>
                <a:latin typeface="Franklin Gothic Medium"/>
                <a:ea typeface="ＭＳ Ｐゴシック" charset="0"/>
                <a:cs typeface="Verdana"/>
              </a:rPr>
              <a:t>~50% HSA-qualified plans</a:t>
            </a:r>
          </a:p>
          <a:p>
            <a:pPr defTabSz="457200" fontAlgn="base">
              <a:lnSpc>
                <a:spcPct val="80000"/>
              </a:lnSpc>
              <a:spcBef>
                <a:spcPct val="0"/>
              </a:spcBef>
              <a:spcAft>
                <a:spcPct val="0"/>
              </a:spcAft>
            </a:pPr>
            <a:endParaRPr lang="en-US" sz="1000" dirty="0">
              <a:solidFill>
                <a:srgbClr val="00A5D9"/>
              </a:solidFill>
              <a:latin typeface="Franklin Gothic Medium"/>
              <a:ea typeface="ＭＳ Ｐゴシック" charset="0"/>
              <a:cs typeface="Verdana"/>
            </a:endParaRPr>
          </a:p>
          <a:p>
            <a:pPr defTabSz="457200" fontAlgn="base">
              <a:lnSpc>
                <a:spcPct val="130000"/>
              </a:lnSpc>
              <a:spcBef>
                <a:spcPct val="0"/>
              </a:spcBef>
              <a:spcAft>
                <a:spcPct val="0"/>
              </a:spcAft>
            </a:pPr>
            <a:r>
              <a:rPr lang="en-US" dirty="0">
                <a:solidFill>
                  <a:srgbClr val="00A5D9"/>
                </a:solidFill>
                <a:latin typeface="Franklin Gothic Medium"/>
                <a:ea typeface="ＭＳ Ｐゴシック" charset="0"/>
                <a:cs typeface="Verdana"/>
              </a:rPr>
              <a:t>~50% Vision Insurance</a:t>
            </a:r>
          </a:p>
          <a:p>
            <a:pPr defTabSz="457200" fontAlgn="base">
              <a:lnSpc>
                <a:spcPct val="50000"/>
              </a:lnSpc>
              <a:spcBef>
                <a:spcPct val="0"/>
              </a:spcBef>
              <a:spcAft>
                <a:spcPct val="0"/>
              </a:spcAft>
            </a:pPr>
            <a:endParaRPr lang="en-US" dirty="0">
              <a:solidFill>
                <a:srgbClr val="00A5D9"/>
              </a:solidFill>
              <a:latin typeface="Franklin Gothic Medium"/>
              <a:ea typeface="ＭＳ Ｐゴシック" charset="0"/>
              <a:cs typeface="Verdana"/>
            </a:endParaRPr>
          </a:p>
          <a:p>
            <a:pPr defTabSz="457200" fontAlgn="base">
              <a:spcBef>
                <a:spcPct val="0"/>
              </a:spcBef>
              <a:spcAft>
                <a:spcPct val="0"/>
              </a:spcAft>
            </a:pPr>
            <a:r>
              <a:rPr lang="en-US" dirty="0">
                <a:solidFill>
                  <a:srgbClr val="00A5D9"/>
                </a:solidFill>
                <a:latin typeface="Franklin Gothic Medium"/>
                <a:ea typeface="ＭＳ Ｐゴシック" charset="0"/>
                <a:cs typeface="Verdana"/>
              </a:rPr>
              <a:t>~40% Life Insurance</a:t>
            </a:r>
          </a:p>
          <a:p>
            <a:pPr defTabSz="457200" fontAlgn="base">
              <a:lnSpc>
                <a:spcPct val="80000"/>
              </a:lnSpc>
              <a:spcBef>
                <a:spcPct val="0"/>
              </a:spcBef>
              <a:spcAft>
                <a:spcPct val="0"/>
              </a:spcAft>
            </a:pPr>
            <a:r>
              <a:rPr lang="en-US" sz="1200" dirty="0">
                <a:solidFill>
                  <a:srgbClr val="00A5D9"/>
                </a:solidFill>
                <a:latin typeface="Franklin Gothic Medium"/>
                <a:ea typeface="ＭＳ Ｐゴシック" charset="0"/>
                <a:cs typeface="Verdana"/>
              </a:rPr>
              <a:t>	Dramatic increases in policy amount</a:t>
            </a:r>
          </a:p>
          <a:p>
            <a:pPr defTabSz="457200" fontAlgn="base">
              <a:lnSpc>
                <a:spcPct val="50000"/>
              </a:lnSpc>
              <a:spcBef>
                <a:spcPct val="0"/>
              </a:spcBef>
              <a:spcAft>
                <a:spcPct val="0"/>
              </a:spcAft>
            </a:pPr>
            <a:endParaRPr lang="en-US" sz="1000" dirty="0">
              <a:solidFill>
                <a:srgbClr val="00A5D9"/>
              </a:solidFill>
              <a:latin typeface="Franklin Gothic Medium"/>
              <a:ea typeface="ＭＳ Ｐゴシック" charset="0"/>
              <a:cs typeface="Verdana"/>
            </a:endParaRPr>
          </a:p>
          <a:p>
            <a:pPr defTabSz="457200" fontAlgn="base">
              <a:lnSpc>
                <a:spcPct val="50000"/>
              </a:lnSpc>
              <a:spcBef>
                <a:spcPct val="0"/>
              </a:spcBef>
              <a:spcAft>
                <a:spcPct val="0"/>
              </a:spcAft>
            </a:pPr>
            <a:endParaRPr lang="en-US" sz="1000" dirty="0">
              <a:solidFill>
                <a:srgbClr val="00A5D9"/>
              </a:solidFill>
              <a:latin typeface="Franklin Gothic Medium"/>
              <a:ea typeface="ＭＳ Ｐゴシック" charset="0"/>
              <a:cs typeface="Verdana"/>
            </a:endParaRPr>
          </a:p>
          <a:p>
            <a:pPr defTabSz="457200" fontAlgn="base">
              <a:spcBef>
                <a:spcPct val="0"/>
              </a:spcBef>
              <a:spcAft>
                <a:spcPct val="0"/>
              </a:spcAft>
            </a:pPr>
            <a:r>
              <a:rPr lang="en-US" dirty="0">
                <a:solidFill>
                  <a:srgbClr val="00A5D9"/>
                </a:solidFill>
                <a:latin typeface="Franklin Gothic Medium"/>
                <a:ea typeface="ＭＳ Ｐゴシック" charset="0"/>
                <a:cs typeface="Verdana"/>
              </a:rPr>
              <a:t>~30% Supplemental Health Insurance </a:t>
            </a:r>
            <a:r>
              <a:rPr lang="en-US" sz="1200" dirty="0">
                <a:solidFill>
                  <a:srgbClr val="00A5D9"/>
                </a:solidFill>
                <a:latin typeface="Franklin Gothic Medium"/>
                <a:ea typeface="ＭＳ Ｐゴシック" charset="0"/>
                <a:cs typeface="Verdana"/>
              </a:rPr>
              <a:t>(accident, CI, hospital)</a:t>
            </a:r>
          </a:p>
          <a:p>
            <a:pPr defTabSz="457200" fontAlgn="base">
              <a:lnSpc>
                <a:spcPct val="70000"/>
              </a:lnSpc>
              <a:spcBef>
                <a:spcPct val="0"/>
              </a:spcBef>
              <a:spcAft>
                <a:spcPct val="0"/>
              </a:spcAft>
            </a:pPr>
            <a:endParaRPr lang="en-US" dirty="0">
              <a:solidFill>
                <a:srgbClr val="00A5D9"/>
              </a:solidFill>
              <a:latin typeface="Franklin Gothic Medium"/>
              <a:ea typeface="ＭＳ Ｐゴシック" charset="0"/>
              <a:cs typeface="Verdana"/>
            </a:endParaRPr>
          </a:p>
          <a:p>
            <a:pPr defTabSz="457200" fontAlgn="base">
              <a:spcBef>
                <a:spcPct val="0"/>
              </a:spcBef>
              <a:spcAft>
                <a:spcPct val="0"/>
              </a:spcAft>
            </a:pPr>
            <a:r>
              <a:rPr lang="en-US" dirty="0">
                <a:solidFill>
                  <a:srgbClr val="00A5D9"/>
                </a:solidFill>
                <a:latin typeface="Franklin Gothic Medium"/>
                <a:ea typeface="ＭＳ Ｐゴシック" charset="0"/>
                <a:cs typeface="Verdana"/>
              </a:rPr>
              <a:t>~15% Pet, Telemedicine, Legal, Wellness, etc.</a:t>
            </a:r>
          </a:p>
        </p:txBody>
      </p:sp>
      <p:sp>
        <p:nvSpPr>
          <p:cNvPr id="10" name="Rounded Rectangle 9"/>
          <p:cNvSpPr/>
          <p:nvPr/>
        </p:nvSpPr>
        <p:spPr>
          <a:xfrm>
            <a:off x="558259" y="6172200"/>
            <a:ext cx="7890416" cy="325638"/>
          </a:xfrm>
          <a:prstGeom prst="roundRect">
            <a:avLst>
              <a:gd name="adj" fmla="val 8276"/>
            </a:avLst>
          </a:prstGeom>
          <a:ln w="1905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en-US" sz="1600" dirty="0">
                <a:solidFill>
                  <a:srgbClr val="1C96D1"/>
                </a:solidFill>
                <a:latin typeface="Franklin Gothic Medium"/>
              </a:rPr>
              <a:t>In Year 2, 65% remain the same, 25% evolve, 10% make radical changes</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37" y="1172968"/>
            <a:ext cx="2004755" cy="484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22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fld id="{8FF32F93-75ED-F34F-A4DA-8794E89B4472}" type="slidenum">
              <a:rPr lang="en-US" smtClean="0">
                <a:solidFill>
                  <a:srgbClr val="005295"/>
                </a:solidFill>
              </a:rPr>
              <a:pPr>
                <a:defRPr/>
              </a:pPr>
              <a:t>13</a:t>
            </a:fld>
            <a:endParaRPr lang="en-US" dirty="0">
              <a:solidFill>
                <a:srgbClr val="005295"/>
              </a:solidFill>
            </a:endParaRPr>
          </a:p>
        </p:txBody>
      </p:sp>
      <p:sp>
        <p:nvSpPr>
          <p:cNvPr id="3" name="Footer Placeholder 2"/>
          <p:cNvSpPr>
            <a:spLocks noGrp="1"/>
          </p:cNvSpPr>
          <p:nvPr>
            <p:ph type="ftr" sz="quarter" idx="18"/>
          </p:nvPr>
        </p:nvSpPr>
        <p:spPr/>
        <p:txBody>
          <a:bodyPr/>
          <a:lstStyle/>
          <a:p>
            <a:r>
              <a:rPr lang="en-US" dirty="0">
                <a:solidFill>
                  <a:srgbClr val="005295"/>
                </a:solidFill>
              </a:rPr>
              <a:t>Source: Liazon employer &amp; employee survey, </a:t>
            </a:r>
            <a:r>
              <a:rPr lang="en-US" dirty="0" smtClean="0">
                <a:solidFill>
                  <a:srgbClr val="005295"/>
                </a:solidFill>
              </a:rPr>
              <a:t>2014.</a:t>
            </a:r>
            <a:endParaRPr lang="en-US" dirty="0">
              <a:solidFill>
                <a:srgbClr val="005295"/>
              </a:solidFill>
            </a:endParaRPr>
          </a:p>
        </p:txBody>
      </p:sp>
      <p:sp>
        <p:nvSpPr>
          <p:cNvPr id="5" name="Title 4"/>
          <p:cNvSpPr>
            <a:spLocks noGrp="1"/>
          </p:cNvSpPr>
          <p:nvPr>
            <p:ph type="title"/>
          </p:nvPr>
        </p:nvSpPr>
        <p:spPr/>
        <p:txBody>
          <a:bodyPr/>
          <a:lstStyle/>
          <a:p>
            <a:r>
              <a:rPr lang="en-US" dirty="0">
                <a:solidFill>
                  <a:srgbClr val="005295"/>
                </a:solidFill>
              </a:rPr>
              <a:t>Employees </a:t>
            </a:r>
            <a:r>
              <a:rPr lang="en-US" dirty="0" smtClean="0">
                <a:solidFill>
                  <a:srgbClr val="005295"/>
                </a:solidFill>
              </a:rPr>
              <a:t>and employers are happy</a:t>
            </a:r>
            <a:endParaRPr lang="en-US" dirty="0">
              <a:solidFill>
                <a:srgbClr val="005295"/>
              </a:solidFill>
            </a:endParaRPr>
          </a:p>
        </p:txBody>
      </p:sp>
      <p:sp>
        <p:nvSpPr>
          <p:cNvPr id="6" name="Content Placeholder 4"/>
          <p:cNvSpPr txBox="1">
            <a:spLocks/>
          </p:cNvSpPr>
          <p:nvPr/>
        </p:nvSpPr>
        <p:spPr>
          <a:xfrm>
            <a:off x="419100" y="1304846"/>
            <a:ext cx="4572000" cy="4297363"/>
          </a:xfrm>
          <a:prstGeom prst="rect">
            <a:avLst/>
          </a:prstGeom>
        </p:spPr>
        <p:txBody>
          <a:bodyPr/>
          <a:lstStyle>
            <a:lvl1pPr marL="342900" indent="-342900" algn="l" defTabSz="457200" rtl="0" eaLnBrk="0" fontAlgn="base" hangingPunct="0">
              <a:spcBef>
                <a:spcPct val="20000"/>
              </a:spcBef>
              <a:spcAft>
                <a:spcPct val="0"/>
              </a:spcAft>
              <a:buClr>
                <a:schemeClr val="accent2"/>
              </a:buClr>
              <a:buFont typeface="Arial" charset="0"/>
              <a:defRPr sz="1600" kern="1200">
                <a:solidFill>
                  <a:schemeClr val="tx1"/>
                </a:solidFill>
                <a:latin typeface="Museo Slab 300"/>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50000"/>
              </a:lnSpc>
            </a:pPr>
            <a:r>
              <a:rPr lang="en-US" sz="2400" b="1" dirty="0" smtClean="0">
                <a:solidFill>
                  <a:srgbClr val="005295"/>
                </a:solidFill>
                <a:latin typeface="+mn-lt"/>
              </a:rPr>
              <a:t>Employees</a:t>
            </a:r>
          </a:p>
          <a:p>
            <a:pPr>
              <a:lnSpc>
                <a:spcPct val="50000"/>
              </a:lnSpc>
            </a:pPr>
            <a:endParaRPr lang="en-US" sz="1800" b="1" dirty="0" smtClean="0">
              <a:solidFill>
                <a:srgbClr val="005295"/>
              </a:solidFill>
              <a:latin typeface="+mn-lt"/>
            </a:endParaRPr>
          </a:p>
          <a:p>
            <a:pPr marL="0" indent="0"/>
            <a:r>
              <a:rPr lang="en-US" b="1" dirty="0" smtClean="0">
                <a:solidFill>
                  <a:srgbClr val="005295"/>
                </a:solidFill>
                <a:latin typeface="+mn-lt"/>
              </a:rPr>
              <a:t>Are happy</a:t>
            </a:r>
            <a:r>
              <a:rPr lang="en-US" sz="1400" dirty="0" smtClean="0">
                <a:solidFill>
                  <a:srgbClr val="005295"/>
                </a:solidFill>
                <a:latin typeface="+mn-lt"/>
              </a:rPr>
              <a:t/>
            </a:r>
            <a:br>
              <a:rPr lang="en-US" sz="1400" dirty="0" smtClean="0">
                <a:solidFill>
                  <a:srgbClr val="005295"/>
                </a:solidFill>
                <a:latin typeface="+mn-lt"/>
              </a:rPr>
            </a:br>
            <a:r>
              <a:rPr lang="en-US" sz="2800" b="1" dirty="0" smtClean="0">
                <a:solidFill>
                  <a:srgbClr val="005295"/>
                </a:solidFill>
                <a:latin typeface="+mj-lt"/>
              </a:rPr>
              <a:t>79% </a:t>
            </a:r>
            <a:r>
              <a:rPr lang="en-US" sz="2800" dirty="0" smtClean="0">
                <a:solidFill>
                  <a:srgbClr val="005295"/>
                </a:solidFill>
                <a:latin typeface="+mn-lt"/>
              </a:rPr>
              <a:t/>
            </a:r>
            <a:br>
              <a:rPr lang="en-US" sz="2800" dirty="0" smtClean="0">
                <a:solidFill>
                  <a:srgbClr val="005295"/>
                </a:solidFill>
                <a:latin typeface="+mn-lt"/>
              </a:rPr>
            </a:br>
            <a:endParaRPr lang="en-US" b="1" dirty="0" smtClean="0">
              <a:solidFill>
                <a:srgbClr val="005295"/>
              </a:solidFill>
              <a:latin typeface="+mn-lt"/>
            </a:endParaRPr>
          </a:p>
          <a:p>
            <a:pPr marL="0" indent="0"/>
            <a:r>
              <a:rPr lang="en-US" b="1" dirty="0" smtClean="0">
                <a:solidFill>
                  <a:srgbClr val="005295"/>
                </a:solidFill>
                <a:latin typeface="+mn-lt"/>
              </a:rPr>
              <a:t>Better value the $s their employer spends </a:t>
            </a:r>
            <a:br>
              <a:rPr lang="en-US" b="1" dirty="0" smtClean="0">
                <a:solidFill>
                  <a:srgbClr val="005295"/>
                </a:solidFill>
                <a:latin typeface="+mn-lt"/>
              </a:rPr>
            </a:br>
            <a:r>
              <a:rPr lang="en-US" b="1" dirty="0" smtClean="0">
                <a:solidFill>
                  <a:srgbClr val="005295"/>
                </a:solidFill>
                <a:latin typeface="+mn-lt"/>
              </a:rPr>
              <a:t>on their benefits</a:t>
            </a:r>
            <a:r>
              <a:rPr lang="en-US" sz="1400" dirty="0" smtClean="0">
                <a:solidFill>
                  <a:srgbClr val="005295"/>
                </a:solidFill>
                <a:latin typeface="+mn-lt"/>
              </a:rPr>
              <a:t/>
            </a:r>
            <a:br>
              <a:rPr lang="en-US" sz="1400" dirty="0" smtClean="0">
                <a:solidFill>
                  <a:srgbClr val="005295"/>
                </a:solidFill>
                <a:latin typeface="+mn-lt"/>
              </a:rPr>
            </a:br>
            <a:r>
              <a:rPr lang="en-US" sz="2800" b="1" dirty="0" smtClean="0">
                <a:solidFill>
                  <a:srgbClr val="005295"/>
                </a:solidFill>
                <a:latin typeface="+mj-lt"/>
              </a:rPr>
              <a:t>74% </a:t>
            </a:r>
            <a:r>
              <a:rPr lang="en-US" sz="1400" dirty="0" smtClean="0">
                <a:solidFill>
                  <a:srgbClr val="005295"/>
                </a:solidFill>
                <a:latin typeface="+mn-lt"/>
              </a:rPr>
              <a:t/>
            </a:r>
            <a:br>
              <a:rPr lang="en-US" sz="1400" dirty="0" smtClean="0">
                <a:solidFill>
                  <a:srgbClr val="005295"/>
                </a:solidFill>
                <a:latin typeface="+mn-lt"/>
              </a:rPr>
            </a:br>
            <a:endParaRPr lang="en-US" sz="1400" dirty="0" smtClean="0">
              <a:solidFill>
                <a:srgbClr val="005295"/>
              </a:solidFill>
              <a:latin typeface="+mn-lt"/>
            </a:endParaRPr>
          </a:p>
          <a:p>
            <a:pPr marL="0" indent="0"/>
            <a:r>
              <a:rPr lang="en-US" b="1" dirty="0" smtClean="0">
                <a:solidFill>
                  <a:srgbClr val="005295"/>
                </a:solidFill>
                <a:latin typeface="+mn-lt"/>
              </a:rPr>
              <a:t>Appreciate choice</a:t>
            </a:r>
            <a:r>
              <a:rPr lang="en-US" sz="1400" dirty="0" smtClean="0">
                <a:solidFill>
                  <a:srgbClr val="005295"/>
                </a:solidFill>
                <a:latin typeface="+mn-lt"/>
              </a:rPr>
              <a:t/>
            </a:r>
            <a:br>
              <a:rPr lang="en-US" sz="1400" dirty="0" smtClean="0">
                <a:solidFill>
                  <a:srgbClr val="005295"/>
                </a:solidFill>
                <a:latin typeface="+mn-lt"/>
              </a:rPr>
            </a:br>
            <a:r>
              <a:rPr lang="en-US" sz="2800" b="1" dirty="0" smtClean="0">
                <a:latin typeface="+mj-lt"/>
              </a:rPr>
              <a:t>Only</a:t>
            </a:r>
            <a:br>
              <a:rPr lang="en-US" sz="2800" b="1" dirty="0" smtClean="0">
                <a:latin typeface="+mj-lt"/>
              </a:rPr>
            </a:br>
            <a:r>
              <a:rPr lang="en-US" sz="2800" b="1" dirty="0" smtClean="0">
                <a:latin typeface="+mj-lt"/>
              </a:rPr>
              <a:t> 2% </a:t>
            </a:r>
            <a:r>
              <a:rPr lang="en-US" sz="1400" dirty="0" smtClean="0">
                <a:solidFill>
                  <a:srgbClr val="005295"/>
                </a:solidFill>
                <a:latin typeface="+mn-lt"/>
              </a:rPr>
              <a:t/>
            </a:r>
            <a:br>
              <a:rPr lang="en-US" sz="1400" dirty="0" smtClean="0">
                <a:solidFill>
                  <a:srgbClr val="005295"/>
                </a:solidFill>
                <a:latin typeface="+mn-lt"/>
              </a:rPr>
            </a:br>
            <a:endParaRPr lang="en-US" sz="1200" dirty="0">
              <a:solidFill>
                <a:srgbClr val="005295"/>
              </a:solidFill>
              <a:latin typeface="+mn-lt"/>
            </a:endParaRPr>
          </a:p>
        </p:txBody>
      </p:sp>
      <p:sp>
        <p:nvSpPr>
          <p:cNvPr id="7" name="Content Placeholder 4"/>
          <p:cNvSpPr txBox="1">
            <a:spLocks/>
          </p:cNvSpPr>
          <p:nvPr/>
        </p:nvSpPr>
        <p:spPr bwMode="gray">
          <a:xfrm>
            <a:off x="4704775" y="1304846"/>
            <a:ext cx="3733800" cy="4003754"/>
          </a:xfrm>
          <a:prstGeom prst="rect">
            <a:avLst/>
          </a:prstGeom>
          <a:ln>
            <a:noFill/>
          </a:ln>
        </p:spPr>
        <p:txBody>
          <a:bodyPr vert="horz" lIns="91440" tIns="45720" rIns="91440" bIns="45720" rtlCol="0">
            <a:noAutofit/>
          </a:bodyPr>
          <a:lstStyle>
            <a:lvl1pPr marL="292608" indent="-292608" algn="l" defTabSz="914400" rtl="0" eaLnBrk="1" latinLnBrk="0" hangingPunct="1">
              <a:lnSpc>
                <a:spcPct val="95000"/>
              </a:lnSpc>
              <a:spcBef>
                <a:spcPts val="1600"/>
              </a:spcBef>
              <a:buClr>
                <a:schemeClr val="accent2"/>
              </a:buClr>
              <a:buSzPct val="85000"/>
              <a:buFont typeface="Arial" pitchFamily="34" charset="0"/>
              <a:buChar char="►"/>
              <a:defRPr sz="2000" kern="1200">
                <a:solidFill>
                  <a:schemeClr val="tx1"/>
                </a:solidFill>
                <a:latin typeface="Verdana" pitchFamily="34" charset="0"/>
                <a:ea typeface="Verdana" pitchFamily="34" charset="0"/>
                <a:cs typeface="Verdana" pitchFamily="34" charset="0"/>
              </a:defRPr>
            </a:lvl1pPr>
            <a:lvl2pPr marL="596900" indent="-228600" algn="l" defTabSz="914400" rtl="0" eaLnBrk="1" latinLnBrk="0" hangingPunct="1">
              <a:lnSpc>
                <a:spcPct val="95000"/>
              </a:lnSpc>
              <a:spcBef>
                <a:spcPts val="800"/>
              </a:spcBef>
              <a:buClr>
                <a:schemeClr val="accent2"/>
              </a:buClr>
              <a:buFont typeface="Wingdings" pitchFamily="2" charset="2"/>
              <a:buChar char=""/>
              <a:defRPr sz="1800" kern="1200">
                <a:solidFill>
                  <a:schemeClr val="tx1"/>
                </a:solidFill>
                <a:latin typeface="Verdana" pitchFamily="34" charset="0"/>
                <a:ea typeface="Verdana" pitchFamily="34" charset="0"/>
                <a:cs typeface="Verdana" pitchFamily="34" charset="0"/>
              </a:defRPr>
            </a:lvl2pPr>
            <a:lvl3pPr marL="914400" indent="-228600" algn="l" defTabSz="914400" rtl="0" eaLnBrk="1" latinLnBrk="0" hangingPunct="1">
              <a:lnSpc>
                <a:spcPct val="95000"/>
              </a:lnSpc>
              <a:spcBef>
                <a:spcPts val="400"/>
              </a:spcBef>
              <a:buClr>
                <a:schemeClr val="accent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189038" indent="-155575" algn="l" defTabSz="914400" rtl="0" eaLnBrk="1" latinLnBrk="0" hangingPunct="1">
              <a:lnSpc>
                <a:spcPct val="95000"/>
              </a:lnSpc>
              <a:spcBef>
                <a:spcPts val="200"/>
              </a:spcBef>
              <a:buClr>
                <a:schemeClr val="accent2"/>
              </a:buClr>
              <a:buFont typeface="Wingdings" pitchFamily="2" charset="2"/>
              <a:buChar char=""/>
              <a:defRPr sz="1400" kern="1200">
                <a:solidFill>
                  <a:schemeClr val="tx1"/>
                </a:solidFill>
                <a:latin typeface="Verdana" pitchFamily="34" charset="0"/>
                <a:ea typeface="Verdana" pitchFamily="34" charset="0"/>
                <a:cs typeface="Verdana" pitchFamily="34" charset="0"/>
              </a:defRPr>
            </a:lvl4pPr>
            <a:lvl5pPr marL="1481328" indent="-173736" algn="l" defTabSz="914400" rtl="0" eaLnBrk="1" latinLnBrk="0" hangingPunct="1">
              <a:lnSpc>
                <a:spcPct val="95000"/>
              </a:lnSpc>
              <a:spcBef>
                <a:spcPts val="100"/>
              </a:spcBef>
              <a:buClr>
                <a:schemeClr val="accent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50000"/>
              </a:lnSpc>
              <a:buNone/>
            </a:pPr>
            <a:r>
              <a:rPr lang="en-US" sz="2400" b="1" dirty="0">
                <a:solidFill>
                  <a:srgbClr val="00B25A"/>
                </a:solidFill>
                <a:latin typeface="+mn-lt"/>
              </a:rPr>
              <a:t>Employers</a:t>
            </a:r>
          </a:p>
          <a:p>
            <a:pPr marL="0" indent="0">
              <a:spcBef>
                <a:spcPts val="2400"/>
              </a:spcBef>
              <a:buNone/>
            </a:pPr>
            <a:r>
              <a:rPr lang="en-US" sz="1600" b="1" dirty="0" smtClean="0">
                <a:solidFill>
                  <a:srgbClr val="00B25A"/>
                </a:solidFill>
                <a:latin typeface="+mn-lt"/>
              </a:rPr>
              <a:t>Control costs</a:t>
            </a:r>
            <a:r>
              <a:rPr lang="en-US" sz="1400" b="1" dirty="0" smtClean="0">
                <a:solidFill>
                  <a:srgbClr val="00B25A"/>
                </a:solidFill>
                <a:latin typeface="+mn-lt"/>
              </a:rPr>
              <a:t/>
            </a:r>
            <a:br>
              <a:rPr lang="en-US" sz="1400" b="1" dirty="0" smtClean="0">
                <a:solidFill>
                  <a:srgbClr val="00B25A"/>
                </a:solidFill>
                <a:latin typeface="+mn-lt"/>
              </a:rPr>
            </a:br>
            <a:r>
              <a:rPr lang="en-US" sz="2800" b="1" dirty="0" smtClean="0">
                <a:solidFill>
                  <a:srgbClr val="00B25A"/>
                </a:solidFill>
                <a:latin typeface="+mj-lt"/>
              </a:rPr>
              <a:t>83% </a:t>
            </a:r>
            <a:endParaRPr lang="en-US" sz="1600" b="1" dirty="0" smtClean="0">
              <a:solidFill>
                <a:srgbClr val="00B25A"/>
              </a:solidFill>
              <a:latin typeface="+mj-lt"/>
            </a:endParaRPr>
          </a:p>
          <a:p>
            <a:pPr marL="0" indent="0">
              <a:spcBef>
                <a:spcPts val="2400"/>
              </a:spcBef>
              <a:buNone/>
            </a:pPr>
            <a:r>
              <a:rPr lang="en-US" sz="1600" b="1" dirty="0" smtClean="0">
                <a:solidFill>
                  <a:srgbClr val="00B25A"/>
                </a:solidFill>
                <a:latin typeface="+mn-lt"/>
              </a:rPr>
              <a:t>Streamline their benefits administration</a:t>
            </a:r>
            <a:r>
              <a:rPr lang="en-US" sz="1400" dirty="0" smtClean="0">
                <a:solidFill>
                  <a:srgbClr val="00B25A"/>
                </a:solidFill>
                <a:latin typeface="+mn-lt"/>
              </a:rPr>
              <a:t/>
            </a:r>
            <a:br>
              <a:rPr lang="en-US" sz="1400" dirty="0" smtClean="0">
                <a:solidFill>
                  <a:srgbClr val="00B25A"/>
                </a:solidFill>
                <a:latin typeface="+mn-lt"/>
              </a:rPr>
            </a:br>
            <a:r>
              <a:rPr lang="en-US" sz="2800" b="1" dirty="0">
                <a:solidFill>
                  <a:srgbClr val="00B25A"/>
                </a:solidFill>
                <a:latin typeface="+mj-lt"/>
              </a:rPr>
              <a:t>7</a:t>
            </a:r>
            <a:r>
              <a:rPr lang="en-US" sz="2800" b="1" dirty="0" smtClean="0">
                <a:solidFill>
                  <a:srgbClr val="00B25A"/>
                </a:solidFill>
                <a:latin typeface="+mj-lt"/>
              </a:rPr>
              <a:t>3%</a:t>
            </a:r>
          </a:p>
          <a:p>
            <a:pPr marL="0" indent="0">
              <a:lnSpc>
                <a:spcPct val="50000"/>
              </a:lnSpc>
              <a:buNone/>
            </a:pPr>
            <a:endParaRPr lang="en-US" sz="2400" b="1" dirty="0" smtClean="0">
              <a:solidFill>
                <a:srgbClr val="00B25A"/>
              </a:solidFill>
              <a:latin typeface="+mn-lt"/>
            </a:endParaRPr>
          </a:p>
          <a:p>
            <a:pPr marL="0" indent="0">
              <a:buNone/>
            </a:pPr>
            <a:r>
              <a:rPr lang="en-US" sz="1600" b="1" dirty="0" smtClean="0">
                <a:solidFill>
                  <a:srgbClr val="00B25A"/>
                </a:solidFill>
                <a:latin typeface="+mn-lt"/>
              </a:rPr>
              <a:t>Enjoy the experience!</a:t>
            </a:r>
            <a:r>
              <a:rPr lang="en-US" sz="1400" b="1" dirty="0" smtClean="0">
                <a:solidFill>
                  <a:srgbClr val="00B25A"/>
                </a:solidFill>
                <a:latin typeface="+mn-lt"/>
              </a:rPr>
              <a:t/>
            </a:r>
            <a:br>
              <a:rPr lang="en-US" sz="1400" b="1" dirty="0" smtClean="0">
                <a:solidFill>
                  <a:srgbClr val="00B25A"/>
                </a:solidFill>
                <a:latin typeface="+mn-lt"/>
              </a:rPr>
            </a:br>
            <a:r>
              <a:rPr lang="en-US" sz="2800" b="1" dirty="0" smtClean="0">
                <a:solidFill>
                  <a:srgbClr val="00B25A"/>
                </a:solidFill>
                <a:latin typeface="+mj-lt"/>
              </a:rPr>
              <a:t>81% </a:t>
            </a:r>
            <a:r>
              <a:rPr lang="en-US" sz="2800" b="1" dirty="0" smtClean="0">
                <a:solidFill>
                  <a:srgbClr val="00B25A"/>
                </a:solidFill>
                <a:latin typeface="+mn-lt"/>
              </a:rPr>
              <a:t/>
            </a:r>
            <a:br>
              <a:rPr lang="en-US" sz="2800" b="1" dirty="0" smtClean="0">
                <a:solidFill>
                  <a:srgbClr val="00B25A"/>
                </a:solidFill>
                <a:latin typeface="+mn-lt"/>
              </a:rPr>
            </a:br>
            <a:endParaRPr lang="en-US" sz="2800" b="1" dirty="0">
              <a:solidFill>
                <a:srgbClr val="00B25A"/>
              </a:solidFill>
              <a:latin typeface="+mn-lt"/>
            </a:endParaRPr>
          </a:p>
        </p:txBody>
      </p:sp>
      <p:sp>
        <p:nvSpPr>
          <p:cNvPr id="8" name="TextBox 7"/>
          <p:cNvSpPr txBox="1"/>
          <p:nvPr/>
        </p:nvSpPr>
        <p:spPr>
          <a:xfrm>
            <a:off x="1415799" y="2035234"/>
            <a:ext cx="3079011" cy="673100"/>
          </a:xfrm>
          <a:prstGeom prst="rect">
            <a:avLst/>
          </a:prstGeom>
        </p:spPr>
        <p:txBody>
          <a:bodyPr vert="horz" wrap="square" lIns="0" tIns="45720" rIns="0" bIns="45720" rtlCol="0" anchor="t" anchorCtr="0">
            <a:noAutofit/>
          </a:bodyPr>
          <a:lstStyle/>
          <a:p>
            <a:pPr>
              <a:lnSpc>
                <a:spcPct val="80000"/>
              </a:lnSpc>
            </a:pPr>
            <a:r>
              <a:rPr lang="en-US" sz="1400" dirty="0">
                <a:solidFill>
                  <a:srgbClr val="005295"/>
                </a:solidFill>
                <a:latin typeface="+mn-lt"/>
              </a:rPr>
              <a:t>of </a:t>
            </a:r>
            <a:r>
              <a:rPr lang="en-US" sz="1400" dirty="0" smtClean="0">
                <a:solidFill>
                  <a:srgbClr val="005295"/>
                </a:solidFill>
                <a:latin typeface="+mn-lt"/>
              </a:rPr>
              <a:t>employees </a:t>
            </a:r>
            <a:r>
              <a:rPr lang="en-US" sz="1400" dirty="0">
                <a:solidFill>
                  <a:srgbClr val="005295"/>
                </a:solidFill>
                <a:latin typeface="+mn-lt"/>
              </a:rPr>
              <a:t>are satisfied </a:t>
            </a:r>
            <a:r>
              <a:rPr lang="en-US" sz="1400" dirty="0" smtClean="0">
                <a:solidFill>
                  <a:srgbClr val="005295"/>
                </a:solidFill>
                <a:latin typeface="+mn-lt"/>
              </a:rPr>
              <a:t>with the shopping and enrollment experience</a:t>
            </a:r>
            <a:endParaRPr lang="en-US" sz="1400" dirty="0">
              <a:solidFill>
                <a:srgbClr val="005295"/>
              </a:solidFill>
              <a:latin typeface="+mn-lt"/>
            </a:endParaRPr>
          </a:p>
          <a:p>
            <a:endParaRPr lang="en-US" sz="1600" dirty="0" smtClean="0">
              <a:solidFill>
                <a:srgbClr val="005295"/>
              </a:solidFill>
              <a:latin typeface="Museo Slab 300"/>
            </a:endParaRPr>
          </a:p>
        </p:txBody>
      </p:sp>
      <p:sp>
        <p:nvSpPr>
          <p:cNvPr id="9" name="TextBox 8"/>
          <p:cNvSpPr txBox="1"/>
          <p:nvPr/>
        </p:nvSpPr>
        <p:spPr>
          <a:xfrm>
            <a:off x="1415799" y="3230013"/>
            <a:ext cx="4013200" cy="673100"/>
          </a:xfrm>
          <a:prstGeom prst="rect">
            <a:avLst/>
          </a:prstGeom>
        </p:spPr>
        <p:txBody>
          <a:bodyPr vert="horz" wrap="square" lIns="0" tIns="45720" rIns="0" bIns="45720" rtlCol="0" anchor="t" anchorCtr="0">
            <a:noAutofit/>
          </a:bodyPr>
          <a:lstStyle/>
          <a:p>
            <a:pPr>
              <a:lnSpc>
                <a:spcPct val="80000"/>
              </a:lnSpc>
            </a:pPr>
            <a:r>
              <a:rPr lang="en-US" sz="1400" dirty="0">
                <a:solidFill>
                  <a:srgbClr val="005295"/>
                </a:solidFill>
                <a:latin typeface="+mn-lt"/>
              </a:rPr>
              <a:t>are more aware of their employer’s </a:t>
            </a:r>
            <a:r>
              <a:rPr lang="en-US" sz="1400" dirty="0" smtClean="0">
                <a:solidFill>
                  <a:srgbClr val="005295"/>
                </a:solidFill>
                <a:latin typeface="+mn-lt"/>
              </a:rPr>
              <a:t/>
            </a:r>
            <a:br>
              <a:rPr lang="en-US" sz="1400" dirty="0" smtClean="0">
                <a:solidFill>
                  <a:srgbClr val="005295"/>
                </a:solidFill>
                <a:latin typeface="+mn-lt"/>
              </a:rPr>
            </a:br>
            <a:r>
              <a:rPr lang="en-US" sz="1400" dirty="0" smtClean="0">
                <a:solidFill>
                  <a:srgbClr val="005295"/>
                </a:solidFill>
                <a:latin typeface="+mn-lt"/>
              </a:rPr>
              <a:t>contribution to </a:t>
            </a:r>
            <a:r>
              <a:rPr lang="en-US" sz="1400" dirty="0">
                <a:solidFill>
                  <a:srgbClr val="005295"/>
                </a:solidFill>
                <a:latin typeface="+mn-lt"/>
              </a:rPr>
              <a:t>their benefits</a:t>
            </a:r>
          </a:p>
        </p:txBody>
      </p:sp>
      <p:sp>
        <p:nvSpPr>
          <p:cNvPr id="10" name="TextBox 9"/>
          <p:cNvSpPr txBox="1"/>
          <p:nvPr/>
        </p:nvSpPr>
        <p:spPr>
          <a:xfrm>
            <a:off x="1415800" y="4381385"/>
            <a:ext cx="4013200" cy="673100"/>
          </a:xfrm>
          <a:prstGeom prst="rect">
            <a:avLst/>
          </a:prstGeom>
        </p:spPr>
        <p:txBody>
          <a:bodyPr vert="horz" wrap="square" lIns="0" tIns="45720" rIns="0" bIns="45720" rtlCol="0" anchor="t" anchorCtr="0">
            <a:noAutofit/>
          </a:bodyPr>
          <a:lstStyle/>
          <a:p>
            <a:pPr>
              <a:lnSpc>
                <a:spcPct val="80000"/>
              </a:lnSpc>
            </a:pPr>
            <a:r>
              <a:rPr lang="en-US" sz="1400" dirty="0" smtClean="0">
                <a:solidFill>
                  <a:srgbClr val="005295"/>
                </a:solidFill>
                <a:latin typeface="+mn-lt"/>
              </a:rPr>
              <a:t>preferred letting their employer choose </a:t>
            </a:r>
            <a:br>
              <a:rPr lang="en-US" sz="1400" dirty="0" smtClean="0">
                <a:solidFill>
                  <a:srgbClr val="005295"/>
                </a:solidFill>
                <a:latin typeface="+mn-lt"/>
              </a:rPr>
            </a:br>
            <a:r>
              <a:rPr lang="en-US" sz="1400" dirty="0" smtClean="0">
                <a:solidFill>
                  <a:srgbClr val="005295"/>
                </a:solidFill>
                <a:latin typeface="+mn-lt"/>
              </a:rPr>
              <a:t>their benefits for them</a:t>
            </a:r>
            <a:endParaRPr lang="en-US" sz="1400" dirty="0">
              <a:solidFill>
                <a:srgbClr val="005295"/>
              </a:solidFill>
              <a:latin typeface="+mn-lt"/>
            </a:endParaRPr>
          </a:p>
          <a:p>
            <a:pPr>
              <a:lnSpc>
                <a:spcPct val="80000"/>
              </a:lnSpc>
            </a:pPr>
            <a:endParaRPr lang="en-US" sz="1400" dirty="0">
              <a:solidFill>
                <a:srgbClr val="005295"/>
              </a:solidFill>
            </a:endParaRPr>
          </a:p>
        </p:txBody>
      </p:sp>
      <p:sp>
        <p:nvSpPr>
          <p:cNvPr id="11" name="TextBox 10"/>
          <p:cNvSpPr txBox="1"/>
          <p:nvPr/>
        </p:nvSpPr>
        <p:spPr>
          <a:xfrm>
            <a:off x="5712525" y="2051580"/>
            <a:ext cx="4013200" cy="673100"/>
          </a:xfrm>
          <a:prstGeom prst="rect">
            <a:avLst/>
          </a:prstGeom>
        </p:spPr>
        <p:txBody>
          <a:bodyPr vert="horz" wrap="square" lIns="0" tIns="45720" rIns="0" bIns="45720" rtlCol="0" anchor="t" anchorCtr="0">
            <a:noAutofit/>
          </a:bodyPr>
          <a:lstStyle/>
          <a:p>
            <a:pPr>
              <a:lnSpc>
                <a:spcPct val="80000"/>
              </a:lnSpc>
            </a:pPr>
            <a:r>
              <a:rPr lang="en-US" sz="1400" dirty="0">
                <a:solidFill>
                  <a:srgbClr val="00B25A"/>
                </a:solidFill>
                <a:latin typeface="+mn-lt"/>
              </a:rPr>
              <a:t>have seen spending hold or </a:t>
            </a:r>
            <a:r>
              <a:rPr lang="en-US" sz="1400" dirty="0" smtClean="0">
                <a:solidFill>
                  <a:srgbClr val="00B25A"/>
                </a:solidFill>
                <a:latin typeface="+mn-lt"/>
              </a:rPr>
              <a:t>drop</a:t>
            </a:r>
          </a:p>
          <a:p>
            <a:pPr>
              <a:lnSpc>
                <a:spcPct val="80000"/>
              </a:lnSpc>
            </a:pPr>
            <a:endParaRPr lang="en-US" sz="1400" dirty="0">
              <a:solidFill>
                <a:srgbClr val="00B25A"/>
              </a:solidFill>
              <a:latin typeface="Franklin Gothic Medium" panose="020B0603020102020204" pitchFamily="34" charset="0"/>
            </a:endParaRPr>
          </a:p>
        </p:txBody>
      </p:sp>
      <p:sp>
        <p:nvSpPr>
          <p:cNvPr id="12" name="TextBox 11"/>
          <p:cNvSpPr txBox="1"/>
          <p:nvPr/>
        </p:nvSpPr>
        <p:spPr>
          <a:xfrm>
            <a:off x="5712525" y="3039948"/>
            <a:ext cx="3075217" cy="673100"/>
          </a:xfrm>
          <a:prstGeom prst="rect">
            <a:avLst/>
          </a:prstGeom>
        </p:spPr>
        <p:txBody>
          <a:bodyPr vert="horz" wrap="square" lIns="0" tIns="45720" rIns="0" bIns="45720" rtlCol="0" anchor="t" anchorCtr="0">
            <a:noAutofit/>
          </a:bodyPr>
          <a:lstStyle/>
          <a:p>
            <a:pPr>
              <a:lnSpc>
                <a:spcPct val="80000"/>
              </a:lnSpc>
            </a:pPr>
            <a:r>
              <a:rPr lang="en-US" sz="1400" dirty="0">
                <a:solidFill>
                  <a:srgbClr val="00B25A"/>
                </a:solidFill>
                <a:latin typeface="+mn-lt"/>
              </a:rPr>
              <a:t>say they’ve streamlined benefits </a:t>
            </a:r>
            <a:r>
              <a:rPr lang="en-US" sz="1400" dirty="0" smtClean="0">
                <a:solidFill>
                  <a:srgbClr val="00B25A"/>
                </a:solidFill>
                <a:latin typeface="+mn-lt"/>
              </a:rPr>
              <a:t/>
            </a:r>
            <a:br>
              <a:rPr lang="en-US" sz="1400" dirty="0" smtClean="0">
                <a:solidFill>
                  <a:srgbClr val="00B25A"/>
                </a:solidFill>
                <a:latin typeface="+mn-lt"/>
              </a:rPr>
            </a:br>
            <a:r>
              <a:rPr lang="en-US" sz="1400" dirty="0" smtClean="0">
                <a:solidFill>
                  <a:srgbClr val="00B25A"/>
                </a:solidFill>
                <a:latin typeface="+mn-lt"/>
              </a:rPr>
              <a:t>administration</a:t>
            </a:r>
            <a:r>
              <a:rPr lang="en-US" sz="1400" dirty="0">
                <a:solidFill>
                  <a:srgbClr val="00B25A"/>
                </a:solidFill>
                <a:latin typeface="+mn-lt"/>
              </a:rPr>
              <a:t>, despite offering drastically </a:t>
            </a:r>
            <a:r>
              <a:rPr lang="en-US" sz="1400" dirty="0" smtClean="0">
                <a:solidFill>
                  <a:srgbClr val="00B25A"/>
                </a:solidFill>
                <a:latin typeface="+mn-lt"/>
              </a:rPr>
              <a:t>more </a:t>
            </a:r>
            <a:r>
              <a:rPr lang="en-US" sz="1400" dirty="0">
                <a:solidFill>
                  <a:srgbClr val="00B25A"/>
                </a:solidFill>
                <a:latin typeface="+mn-lt"/>
              </a:rPr>
              <a:t>benefits options</a:t>
            </a:r>
          </a:p>
        </p:txBody>
      </p:sp>
      <p:sp>
        <p:nvSpPr>
          <p:cNvPr id="13" name="TextBox 12"/>
          <p:cNvSpPr txBox="1"/>
          <p:nvPr/>
        </p:nvSpPr>
        <p:spPr>
          <a:xfrm>
            <a:off x="5712525" y="4252363"/>
            <a:ext cx="3075217" cy="673100"/>
          </a:xfrm>
          <a:prstGeom prst="rect">
            <a:avLst/>
          </a:prstGeom>
        </p:spPr>
        <p:txBody>
          <a:bodyPr vert="horz" wrap="square" lIns="0" tIns="45720" rIns="0" bIns="45720" rtlCol="0" anchor="t" anchorCtr="0">
            <a:noAutofit/>
          </a:bodyPr>
          <a:lstStyle/>
          <a:p>
            <a:pPr>
              <a:lnSpc>
                <a:spcPct val="80000"/>
              </a:lnSpc>
            </a:pPr>
            <a:r>
              <a:rPr lang="en-US" sz="1400" dirty="0" smtClean="0">
                <a:solidFill>
                  <a:srgbClr val="00B25A"/>
                </a:solidFill>
                <a:latin typeface="+mn-lt"/>
              </a:rPr>
              <a:t>were glad they switched!</a:t>
            </a:r>
            <a:endParaRPr lang="en-US" sz="1400" dirty="0">
              <a:solidFill>
                <a:srgbClr val="00B25A"/>
              </a:solidFill>
              <a:latin typeface="+mn-lt"/>
            </a:endParaRPr>
          </a:p>
        </p:txBody>
      </p:sp>
      <p:sp>
        <p:nvSpPr>
          <p:cNvPr id="14" name="Rounded Rectangle 13"/>
          <p:cNvSpPr/>
          <p:nvPr/>
        </p:nvSpPr>
        <p:spPr>
          <a:xfrm>
            <a:off x="457200" y="5100051"/>
            <a:ext cx="4037610" cy="1110567"/>
          </a:xfrm>
          <a:prstGeom prst="roundRect">
            <a:avLst>
              <a:gd name="adj" fmla="val 8276"/>
            </a:avLst>
          </a:prstGeom>
          <a:ln w="19050" cmpd="sng">
            <a:solidFill>
              <a:srgbClr val="005295"/>
            </a:solidFill>
          </a:ln>
        </p:spPr>
        <p:style>
          <a:lnRef idx="2">
            <a:schemeClr val="accent2"/>
          </a:lnRef>
          <a:fillRef idx="1">
            <a:schemeClr val="lt1"/>
          </a:fillRef>
          <a:effectRef idx="0">
            <a:schemeClr val="accent2"/>
          </a:effectRef>
          <a:fontRef idx="minor">
            <a:schemeClr val="dk1"/>
          </a:fontRef>
        </p:style>
        <p:txBody>
          <a:bodyPr rtlCol="0" anchor="ctr"/>
          <a:lstStyle/>
          <a:p>
            <a:r>
              <a:rPr lang="en-US" sz="1400" i="1" dirty="0" smtClean="0"/>
              <a:t>“Very </a:t>
            </a:r>
            <a:r>
              <a:rPr lang="en-US" sz="1400" i="1" dirty="0"/>
              <a:t>descriptive, simple, and quick. Everything you need in choosing your coverage</a:t>
            </a:r>
            <a:r>
              <a:rPr lang="en-US" sz="1400" i="1" dirty="0" smtClean="0"/>
              <a:t>!" </a:t>
            </a:r>
            <a:r>
              <a:rPr lang="en-US" sz="1000" b="1" i="1" dirty="0" smtClean="0">
                <a:solidFill>
                  <a:srgbClr val="005295"/>
                </a:solidFill>
              </a:rPr>
              <a:t> Employee</a:t>
            </a:r>
            <a:endParaRPr lang="en-US" sz="1000" b="1" dirty="0">
              <a:solidFill>
                <a:srgbClr val="005295"/>
              </a:solidFill>
            </a:endParaRPr>
          </a:p>
        </p:txBody>
      </p:sp>
      <p:sp>
        <p:nvSpPr>
          <p:cNvPr id="15" name="Rounded Rectangle 14"/>
          <p:cNvSpPr/>
          <p:nvPr/>
        </p:nvSpPr>
        <p:spPr>
          <a:xfrm>
            <a:off x="4750132" y="5100051"/>
            <a:ext cx="4037610" cy="1110567"/>
          </a:xfrm>
          <a:prstGeom prst="roundRect">
            <a:avLst>
              <a:gd name="adj" fmla="val 8276"/>
            </a:avLst>
          </a:prstGeom>
          <a:noFill/>
          <a:ln w="19050" cmpd="sng">
            <a:solidFill>
              <a:srgbClr val="00B25A"/>
            </a:solidFill>
          </a:ln>
        </p:spPr>
        <p:style>
          <a:lnRef idx="2">
            <a:schemeClr val="accent2"/>
          </a:lnRef>
          <a:fillRef idx="1">
            <a:schemeClr val="lt1"/>
          </a:fillRef>
          <a:effectRef idx="0">
            <a:schemeClr val="accent2"/>
          </a:effectRef>
          <a:fontRef idx="minor">
            <a:schemeClr val="dk1"/>
          </a:fontRef>
        </p:style>
        <p:txBody>
          <a:bodyPr rtlCol="0" anchor="ctr"/>
          <a:lstStyle/>
          <a:p>
            <a:r>
              <a:rPr lang="en-US" sz="1400" i="1" dirty="0" smtClean="0">
                <a:solidFill>
                  <a:schemeClr val="accent1"/>
                </a:solidFill>
              </a:rPr>
              <a:t>“The </a:t>
            </a:r>
            <a:r>
              <a:rPr lang="en-US" sz="1400" i="1" dirty="0">
                <a:solidFill>
                  <a:schemeClr val="accent1"/>
                </a:solidFill>
              </a:rPr>
              <a:t>interface is easy to use...It is very useful to us as an employer to be able to control our contribution each year and employees look at the choices as an added benefit</a:t>
            </a:r>
            <a:r>
              <a:rPr lang="en-US" sz="1400" i="1" dirty="0" smtClean="0">
                <a:solidFill>
                  <a:schemeClr val="accent1"/>
                </a:solidFill>
              </a:rPr>
              <a:t>.” </a:t>
            </a:r>
            <a:r>
              <a:rPr lang="en-US" sz="1000" b="1" i="1" dirty="0">
                <a:solidFill>
                  <a:srgbClr val="00B25A"/>
                </a:solidFill>
              </a:rPr>
              <a:t>C</a:t>
            </a:r>
            <a:r>
              <a:rPr lang="en-US" sz="1000" b="1" i="1" dirty="0" smtClean="0">
                <a:solidFill>
                  <a:srgbClr val="00B25A"/>
                </a:solidFill>
              </a:rPr>
              <a:t>lient</a:t>
            </a:r>
            <a:endParaRPr lang="en-US" sz="1000" b="1" dirty="0">
              <a:solidFill>
                <a:srgbClr val="00B25A"/>
              </a:solidFill>
            </a:endParaRPr>
          </a:p>
        </p:txBody>
      </p:sp>
    </p:spTree>
    <p:extLst>
      <p:ext uri="{BB962C8B-B14F-4D97-AF65-F5344CB8AC3E}">
        <p14:creationId xmlns:p14="http://schemas.microsoft.com/office/powerpoint/2010/main" val="174226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442965" y="1295400"/>
            <a:ext cx="8229600" cy="4575176"/>
          </a:xfrm>
        </p:spPr>
        <p:txBody>
          <a:bodyPr>
            <a:normAutofit fontScale="92500" lnSpcReduction="10000"/>
          </a:bodyPr>
          <a:lstStyle/>
          <a:p>
            <a:pPr marL="0" indent="0">
              <a:buNone/>
            </a:pPr>
            <a:r>
              <a:rPr lang="en-US" sz="2000" dirty="0" smtClean="0"/>
              <a:t>First make a conceptual decision on the private exchange model by thinking about the following questions...</a:t>
            </a:r>
          </a:p>
          <a:p>
            <a:pPr marL="285750" indent="-285750">
              <a:buFont typeface="Arial" panose="020B0604020202020204" pitchFamily="34" charset="0"/>
              <a:buChar char="•"/>
            </a:pPr>
            <a:r>
              <a:rPr lang="en-US" sz="1800" dirty="0" smtClean="0"/>
              <a:t>Do we believe that people should buy their own benefits and not companies for them?</a:t>
            </a:r>
          </a:p>
          <a:p>
            <a:pPr marL="285750" indent="-285750">
              <a:buFont typeface="Arial" panose="020B0604020202020204" pitchFamily="34" charset="0"/>
              <a:buChar char="•"/>
            </a:pPr>
            <a:r>
              <a:rPr lang="en-US" sz="1800" dirty="0"/>
              <a:t>Do we believe in the 4 core </a:t>
            </a:r>
            <a:r>
              <a:rPr lang="en-US" sz="1800" dirty="0" smtClean="0"/>
              <a:t>concepts</a:t>
            </a:r>
            <a:r>
              <a:rPr lang="en-US" sz="1800" dirty="0"/>
              <a:t> </a:t>
            </a:r>
            <a:r>
              <a:rPr lang="en-US" sz="1800" dirty="0" smtClean="0"/>
              <a:t>of DC, Choice, Employee Empowerment, Technology</a:t>
            </a:r>
          </a:p>
          <a:p>
            <a:pPr marL="285750" indent="-285750">
              <a:buFont typeface="Arial" panose="020B0604020202020204" pitchFamily="34" charset="0"/>
              <a:buChar char="•"/>
            </a:pPr>
            <a:r>
              <a:rPr lang="en-US" sz="1800" dirty="0" smtClean="0"/>
              <a:t>What are the biggest obstacles and challenges that we foresee?</a:t>
            </a:r>
          </a:p>
          <a:p>
            <a:pPr marL="285750" indent="-285750">
              <a:buFont typeface="Arial" panose="020B0604020202020204" pitchFamily="34" charset="0"/>
              <a:buChar char="•"/>
            </a:pPr>
            <a:r>
              <a:rPr lang="en-US" sz="1800" dirty="0" smtClean="0"/>
              <a:t>What value will this bring to our organization and people?</a:t>
            </a:r>
          </a:p>
          <a:p>
            <a:pPr marL="0" indent="0">
              <a:buNone/>
            </a:pPr>
            <a:endParaRPr lang="en-US" dirty="0"/>
          </a:p>
          <a:p>
            <a:pPr marL="0" indent="0">
              <a:buNone/>
            </a:pPr>
            <a:r>
              <a:rPr lang="en-US" sz="2000" dirty="0" smtClean="0"/>
              <a:t>Next Steps:</a:t>
            </a:r>
          </a:p>
          <a:p>
            <a:pPr marL="285750" indent="-285750">
              <a:buFont typeface="Arial" panose="020B0604020202020204" pitchFamily="34" charset="0"/>
              <a:buChar char="•"/>
            </a:pPr>
            <a:r>
              <a:rPr lang="en-US" sz="1800" dirty="0" smtClean="0"/>
              <a:t>Defined Contribution modeling</a:t>
            </a:r>
          </a:p>
          <a:p>
            <a:pPr marL="285750" indent="-285750">
              <a:buFont typeface="Arial" panose="020B0604020202020204" pitchFamily="34" charset="0"/>
              <a:buChar char="•"/>
            </a:pPr>
            <a:r>
              <a:rPr lang="en-US" sz="1800" dirty="0" smtClean="0"/>
              <a:t>Obtain carrier quotes and store modeling</a:t>
            </a:r>
          </a:p>
          <a:p>
            <a:pPr marL="285750" indent="-285750">
              <a:buFont typeface="Arial" panose="020B0604020202020204" pitchFamily="34" charset="0"/>
              <a:buChar char="•"/>
            </a:pPr>
            <a:r>
              <a:rPr lang="en-US" sz="1800" dirty="0" smtClean="0"/>
              <a:t>Executive buy-in</a:t>
            </a:r>
          </a:p>
          <a:p>
            <a:pPr marL="285750" indent="-285750">
              <a:buFont typeface="Arial" panose="020B0604020202020204" pitchFamily="34" charset="0"/>
              <a:buChar char="•"/>
            </a:pPr>
            <a:r>
              <a:rPr lang="en-US" sz="1800" dirty="0" smtClean="0"/>
              <a:t>Technical Review Meeting</a:t>
            </a:r>
          </a:p>
          <a:p>
            <a:pPr marL="285750" indent="-285750">
              <a:buFont typeface="Arial" panose="020B0604020202020204" pitchFamily="34" charset="0"/>
              <a:buChar char="•"/>
            </a:pPr>
            <a:r>
              <a:rPr lang="en-US" sz="1800" dirty="0" smtClean="0"/>
              <a:t>Review Implementation timelines and requirements</a:t>
            </a:r>
          </a:p>
          <a:p>
            <a:pPr marL="285750" indent="-285750">
              <a:buFont typeface="Arial" panose="020B0604020202020204" pitchFamily="34" charset="0"/>
              <a:buChar char="•"/>
            </a:pPr>
            <a:r>
              <a:rPr lang="en-US" sz="1800" dirty="0"/>
              <a:t>Create a communication and education plan</a:t>
            </a:r>
          </a:p>
          <a:p>
            <a:pPr marL="285750" indent="-28575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r>
              <a:rPr lang="en-US" dirty="0" smtClean="0"/>
              <a:t>Discussion and Next Steps...</a:t>
            </a:r>
            <a:endParaRPr lang="en-US" dirty="0"/>
          </a:p>
        </p:txBody>
      </p:sp>
    </p:spTree>
    <p:extLst>
      <p:ext uri="{BB962C8B-B14F-4D97-AF65-F5344CB8AC3E}">
        <p14:creationId xmlns:p14="http://schemas.microsoft.com/office/powerpoint/2010/main" val="2697414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3"/>
          </p:nvPr>
        </p:nvSpPr>
        <p:spPr>
          <a:xfrm>
            <a:off x="4070350" y="6387627"/>
            <a:ext cx="1003300" cy="365125"/>
          </a:xfrm>
        </p:spPr>
        <p:txBody>
          <a:bodyPr/>
          <a:lstStyle/>
          <a:p>
            <a:pPr>
              <a:defRPr/>
            </a:pPr>
            <a:fld id="{8FF32F93-75ED-F34F-A4DA-8794E89B4472}" type="slidenum">
              <a:rPr lang="en-US" smtClean="0">
                <a:solidFill>
                  <a:srgbClr val="005295"/>
                </a:solidFill>
              </a:rPr>
              <a:pPr>
                <a:defRPr/>
              </a:pPr>
              <a:t>2</a:t>
            </a:fld>
            <a:endParaRPr lang="en-US" dirty="0">
              <a:solidFill>
                <a:srgbClr val="005295"/>
              </a:solidFill>
            </a:endParaRPr>
          </a:p>
        </p:txBody>
      </p:sp>
      <p:sp>
        <p:nvSpPr>
          <p:cNvPr id="3" name="Text Placeholder 2"/>
          <p:cNvSpPr>
            <a:spLocks noGrp="1"/>
          </p:cNvSpPr>
          <p:nvPr>
            <p:ph type="body" sz="quarter" idx="12"/>
          </p:nvPr>
        </p:nvSpPr>
        <p:spPr/>
        <p:txBody>
          <a:bodyPr>
            <a:normAutofit/>
          </a:bodyPr>
          <a:lstStyle/>
          <a:p>
            <a:pPr marL="0" indent="0"/>
            <a:r>
              <a:rPr lang="en-US" dirty="0" smtClean="0"/>
              <a:t>Liazon is the market leader in private exchanges</a:t>
            </a:r>
            <a:endParaRPr lang="en-US" dirty="0"/>
          </a:p>
        </p:txBody>
      </p:sp>
      <p:sp>
        <p:nvSpPr>
          <p:cNvPr id="4" name="Title 3"/>
          <p:cNvSpPr>
            <a:spLocks noGrp="1"/>
          </p:cNvSpPr>
          <p:nvPr>
            <p:ph type="title"/>
          </p:nvPr>
        </p:nvSpPr>
        <p:spPr/>
        <p:txBody>
          <a:bodyPr/>
          <a:lstStyle/>
          <a:p>
            <a:r>
              <a:rPr lang="en-US" dirty="0" smtClean="0">
                <a:solidFill>
                  <a:srgbClr val="005295"/>
                </a:solidFill>
              </a:rPr>
              <a:t>Company overview</a:t>
            </a:r>
            <a:endParaRPr lang="en-US" dirty="0">
              <a:solidFill>
                <a:srgbClr val="005295"/>
              </a:solidFill>
            </a:endParaRPr>
          </a:p>
        </p:txBody>
      </p:sp>
      <p:sp>
        <p:nvSpPr>
          <p:cNvPr id="7" name="Content Placeholder 5"/>
          <p:cNvSpPr>
            <a:spLocks noGrp="1"/>
          </p:cNvSpPr>
          <p:nvPr/>
        </p:nvSpPr>
        <p:spPr>
          <a:xfrm>
            <a:off x="457200" y="1942294"/>
            <a:ext cx="8229600" cy="3381375"/>
          </a:xfrm>
          <a:prstGeom prst="rect">
            <a:avLst/>
          </a:prstGeom>
        </p:spPr>
        <p:txBody>
          <a:bodyPr vert="horz"/>
          <a:lstStyle>
            <a:lvl1pPr marL="169863" indent="-169863" algn="l" defTabSz="457200" rtl="0" eaLnBrk="0" fontAlgn="base" hangingPunct="0">
              <a:spcBef>
                <a:spcPct val="20000"/>
              </a:spcBef>
              <a:spcAft>
                <a:spcPct val="0"/>
              </a:spcAft>
              <a:buClr>
                <a:schemeClr val="accent2"/>
              </a:buClr>
              <a:buFont typeface="Arial"/>
              <a:buChar char="•"/>
              <a:defRPr sz="1800" kern="1200">
                <a:solidFill>
                  <a:schemeClr val="tx1"/>
                </a:solidFill>
                <a:latin typeface="+mn-lt"/>
                <a:ea typeface="ＭＳ Ｐゴシック" charset="0"/>
                <a:cs typeface="ＭＳ Ｐゴシック" charset="0"/>
              </a:defRPr>
            </a:lvl1pPr>
            <a:lvl2pPr marL="569913" indent="-169863" algn="l" defTabSz="457200" rtl="0" eaLnBrk="0" fontAlgn="base" hangingPunct="0">
              <a:spcBef>
                <a:spcPct val="20000"/>
              </a:spcBef>
              <a:spcAft>
                <a:spcPct val="0"/>
              </a:spcAft>
              <a:buClr>
                <a:schemeClr val="accent2"/>
              </a:buClr>
              <a:buFont typeface="Lucida Grande"/>
              <a:buChar char="–"/>
              <a:defRPr sz="1600" kern="1200">
                <a:solidFill>
                  <a:schemeClr val="tx1"/>
                </a:solidFill>
                <a:latin typeface="+mn-lt"/>
                <a:ea typeface="ＭＳ Ｐゴシック" charset="0"/>
                <a:cs typeface="+mn-cs"/>
              </a:defRPr>
            </a:lvl2pPr>
            <a:lvl3pPr marL="909638" indent="-169863" algn="l" defTabSz="457200" rtl="0" eaLnBrk="0" fontAlgn="base" hangingPunct="0">
              <a:spcBef>
                <a:spcPct val="20000"/>
              </a:spcBef>
              <a:spcAft>
                <a:spcPct val="0"/>
              </a:spcAft>
              <a:buClr>
                <a:schemeClr val="accent2"/>
              </a:buClr>
              <a:buFont typeface="Arial"/>
              <a:buChar char="•"/>
              <a:defRPr sz="1400" kern="1200">
                <a:solidFill>
                  <a:schemeClr val="tx1"/>
                </a:solidFill>
                <a:latin typeface="+mn-lt"/>
                <a:ea typeface="ＭＳ Ｐゴシック" charset="0"/>
                <a:cs typeface="+mn-cs"/>
              </a:defRPr>
            </a:lvl3pPr>
            <a:lvl4pPr marL="1260475" indent="-169863" algn="l" defTabSz="457200" rtl="0" eaLnBrk="0" fontAlgn="base" hangingPunct="0">
              <a:spcBef>
                <a:spcPct val="20000"/>
              </a:spcBef>
              <a:spcAft>
                <a:spcPct val="0"/>
              </a:spcAft>
              <a:buClr>
                <a:schemeClr val="accent2"/>
              </a:buClr>
              <a:buFont typeface="Lucida Grande"/>
              <a:buChar char="»"/>
              <a:defRPr sz="1200" kern="1200">
                <a:solidFill>
                  <a:schemeClr val="tx1"/>
                </a:solidFill>
                <a:latin typeface="+mn-lt"/>
                <a:ea typeface="ＭＳ Ｐゴシック" charset="0"/>
                <a:cs typeface="+mn-cs"/>
              </a:defRPr>
            </a:lvl4pPr>
            <a:lvl5pPr marL="1600200" indent="-169863" algn="l" defTabSz="457200" rtl="0" eaLnBrk="0" fontAlgn="base" hangingPunct="0">
              <a:spcBef>
                <a:spcPct val="20000"/>
              </a:spcBef>
              <a:spcAft>
                <a:spcPct val="0"/>
              </a:spcAft>
              <a:buClr>
                <a:schemeClr val="accent2"/>
              </a:buClr>
              <a:buFont typeface="Lucida Grande"/>
              <a:buChar char="–"/>
              <a:defRPr sz="12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Clr>
                <a:srgbClr val="00A5D9"/>
              </a:buClr>
            </a:pPr>
            <a:r>
              <a:rPr lang="en-US" dirty="0">
                <a:solidFill>
                  <a:srgbClr val="005295"/>
                </a:solidFill>
              </a:rPr>
              <a:t>8</a:t>
            </a:r>
            <a:r>
              <a:rPr lang="en-US" dirty="0" smtClean="0">
                <a:solidFill>
                  <a:srgbClr val="005295"/>
                </a:solidFill>
              </a:rPr>
              <a:t> </a:t>
            </a:r>
            <a:r>
              <a:rPr lang="en-US" dirty="0">
                <a:solidFill>
                  <a:srgbClr val="005295"/>
                </a:solidFill>
              </a:rPr>
              <a:t>years of market experience</a:t>
            </a:r>
          </a:p>
          <a:p>
            <a:pPr>
              <a:spcBef>
                <a:spcPts val="1200"/>
              </a:spcBef>
              <a:buClr>
                <a:srgbClr val="00A5D9"/>
              </a:buClr>
            </a:pPr>
            <a:r>
              <a:rPr lang="en-US" dirty="0" smtClean="0">
                <a:solidFill>
                  <a:srgbClr val="005295"/>
                </a:solidFill>
              </a:rPr>
              <a:t>700+ </a:t>
            </a:r>
            <a:r>
              <a:rPr lang="en-US" dirty="0">
                <a:solidFill>
                  <a:srgbClr val="005295"/>
                </a:solidFill>
              </a:rPr>
              <a:t>broker partners, including 8</a:t>
            </a:r>
            <a:r>
              <a:rPr lang="en-US" dirty="0" smtClean="0">
                <a:solidFill>
                  <a:srgbClr val="005295"/>
                </a:solidFill>
              </a:rPr>
              <a:t> of the top 10</a:t>
            </a:r>
            <a:endParaRPr lang="en-US" dirty="0">
              <a:solidFill>
                <a:srgbClr val="005295"/>
              </a:solidFill>
            </a:endParaRPr>
          </a:p>
          <a:p>
            <a:pPr>
              <a:spcBef>
                <a:spcPts val="1200"/>
              </a:spcBef>
              <a:buClr>
                <a:srgbClr val="00A5D9"/>
              </a:buClr>
            </a:pPr>
            <a:r>
              <a:rPr lang="en-US" dirty="0" smtClean="0">
                <a:solidFill>
                  <a:srgbClr val="005295"/>
                </a:solidFill>
              </a:rPr>
              <a:t>60+ </a:t>
            </a:r>
            <a:r>
              <a:rPr lang="en-US" dirty="0">
                <a:solidFill>
                  <a:srgbClr val="005295"/>
                </a:solidFill>
              </a:rPr>
              <a:t>medical and ancillary providers</a:t>
            </a:r>
          </a:p>
          <a:p>
            <a:pPr>
              <a:spcBef>
                <a:spcPts val="1200"/>
              </a:spcBef>
              <a:buClr>
                <a:srgbClr val="00A5D9"/>
              </a:buClr>
            </a:pPr>
            <a:r>
              <a:rPr lang="en-US" dirty="0" smtClean="0">
                <a:solidFill>
                  <a:srgbClr val="005295"/>
                </a:solidFill>
              </a:rPr>
              <a:t>960</a:t>
            </a:r>
            <a:r>
              <a:rPr lang="en-US" dirty="0">
                <a:solidFill>
                  <a:srgbClr val="005295"/>
                </a:solidFill>
              </a:rPr>
              <a:t>+ clients*</a:t>
            </a:r>
          </a:p>
          <a:p>
            <a:pPr>
              <a:spcBef>
                <a:spcPts val="1200"/>
              </a:spcBef>
              <a:buClr>
                <a:srgbClr val="00A5D9"/>
              </a:buClr>
            </a:pPr>
            <a:r>
              <a:rPr lang="en-US" dirty="0" smtClean="0">
                <a:solidFill>
                  <a:srgbClr val="005295"/>
                </a:solidFill>
              </a:rPr>
              <a:t>Award-winning </a:t>
            </a:r>
            <a:r>
              <a:rPr lang="en-US" dirty="0">
                <a:solidFill>
                  <a:srgbClr val="005295"/>
                </a:solidFill>
              </a:rPr>
              <a:t>technology</a:t>
            </a:r>
          </a:p>
          <a:p>
            <a:pPr>
              <a:spcBef>
                <a:spcPts val="1200"/>
              </a:spcBef>
              <a:buClr>
                <a:srgbClr val="00A5D9"/>
              </a:buClr>
            </a:pPr>
            <a:r>
              <a:rPr lang="en-US" dirty="0">
                <a:solidFill>
                  <a:srgbClr val="005295"/>
                </a:solidFill>
              </a:rPr>
              <a:t>Acquired by Towers Watson in November 2013</a:t>
            </a:r>
          </a:p>
          <a:p>
            <a:pPr>
              <a:buClr>
                <a:srgbClr val="1C96D1"/>
              </a:buClr>
            </a:pPr>
            <a:endParaRPr lang="en-US" dirty="0">
              <a:solidFill>
                <a:srgbClr val="005295"/>
              </a:solidFill>
            </a:endParaRPr>
          </a:p>
          <a:p>
            <a:pPr lvl="4">
              <a:buClr>
                <a:srgbClr val="00A5D9"/>
              </a:buClr>
            </a:pPr>
            <a:endParaRPr lang="en-US" dirty="0">
              <a:solidFill>
                <a:srgbClr val="005295"/>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929" y="1830954"/>
            <a:ext cx="3048000" cy="338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972636"/>
            <a:ext cx="1600200" cy="1309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6"/>
          <p:cNvSpPr txBox="1">
            <a:spLocks noChangeArrowheads="1"/>
          </p:cNvSpPr>
          <p:nvPr/>
        </p:nvSpPr>
        <p:spPr bwMode="auto">
          <a:xfrm>
            <a:off x="6047231" y="2547937"/>
            <a:ext cx="2133601" cy="191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defTabSz="457200" fontAlgn="base">
              <a:lnSpc>
                <a:spcPts val="1600"/>
              </a:lnSpc>
              <a:spcBef>
                <a:spcPct val="0"/>
              </a:spcBef>
              <a:spcAft>
                <a:spcPct val="0"/>
              </a:spcAft>
            </a:pPr>
            <a:r>
              <a:rPr lang="en-US" sz="1400" dirty="0" smtClean="0">
                <a:solidFill>
                  <a:srgbClr val="005295"/>
                </a:solidFill>
                <a:latin typeface="FranklinGothic" pitchFamily="112" charset="0"/>
                <a:cs typeface="Arial" charset="0"/>
              </a:rPr>
              <a:t>“This was not only a smart business decision, it has given our employees greater satisfaction and peace of mind than we could have envisioned.” </a:t>
            </a:r>
          </a:p>
          <a:p>
            <a:pPr algn="ctr" defTabSz="457200" fontAlgn="base">
              <a:lnSpc>
                <a:spcPts val="1900"/>
              </a:lnSpc>
              <a:spcBef>
                <a:spcPct val="0"/>
              </a:spcBef>
              <a:spcAft>
                <a:spcPct val="0"/>
              </a:spcAft>
            </a:pPr>
            <a:r>
              <a:rPr lang="en-US" sz="1000" dirty="0" smtClean="0">
                <a:solidFill>
                  <a:srgbClr val="005295"/>
                </a:solidFill>
                <a:latin typeface="FranklinGothic" pitchFamily="112" charset="0"/>
                <a:cs typeface="Arial" charset="0"/>
              </a:rPr>
              <a:t>- </a:t>
            </a:r>
            <a:r>
              <a:rPr lang="en-US" sz="1000" i="1" dirty="0" smtClean="0">
                <a:solidFill>
                  <a:srgbClr val="005295"/>
                </a:solidFill>
                <a:latin typeface="FranklinGothic" pitchFamily="112" charset="0"/>
                <a:cs typeface="Arial" charset="0"/>
              </a:rPr>
              <a:t>Bill Wagner, </a:t>
            </a:r>
          </a:p>
          <a:p>
            <a:pPr algn="ctr" defTabSz="457200" fontAlgn="base">
              <a:lnSpc>
                <a:spcPts val="1100"/>
              </a:lnSpc>
              <a:spcBef>
                <a:spcPct val="0"/>
              </a:spcBef>
              <a:spcAft>
                <a:spcPct val="0"/>
              </a:spcAft>
            </a:pPr>
            <a:r>
              <a:rPr lang="en-US" sz="1000" i="1" dirty="0" smtClean="0">
                <a:solidFill>
                  <a:srgbClr val="005295"/>
                </a:solidFill>
                <a:latin typeface="FranklinGothic" pitchFamily="112" charset="0"/>
                <a:cs typeface="Arial" charset="0"/>
              </a:rPr>
              <a:t>CFO</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74" y="5657096"/>
            <a:ext cx="670560" cy="55604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087" y="4551552"/>
            <a:ext cx="923499" cy="66883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2462" y="4572246"/>
            <a:ext cx="924481" cy="751611"/>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0059" y="5615365"/>
            <a:ext cx="1427202" cy="763210"/>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34064" y="5869720"/>
            <a:ext cx="1794662" cy="430719"/>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6463" y="4384344"/>
            <a:ext cx="1424940" cy="762000"/>
          </a:xfrm>
          <a:prstGeom prst="rect">
            <a:avLst/>
          </a:prstGeom>
        </p:spPr>
      </p:pic>
      <p:pic>
        <p:nvPicPr>
          <p:cNvPr id="5" name="Picture 4"/>
          <p:cNvPicPr>
            <a:picLocks noChangeAspect="1"/>
          </p:cNvPicPr>
          <p:nvPr/>
        </p:nvPicPr>
        <p:blipFill>
          <a:blip r:embed="rId11"/>
          <a:stretch>
            <a:fillRect/>
          </a:stretch>
        </p:blipFill>
        <p:spPr>
          <a:xfrm>
            <a:off x="3488879" y="5003437"/>
            <a:ext cx="1809750" cy="752475"/>
          </a:xfrm>
          <a:prstGeom prst="rect">
            <a:avLst/>
          </a:prstGeom>
        </p:spPr>
      </p:pic>
      <p:sp>
        <p:nvSpPr>
          <p:cNvPr id="19" name="Text Placeholder 4"/>
          <p:cNvSpPr txBox="1">
            <a:spLocks/>
          </p:cNvSpPr>
          <p:nvPr/>
        </p:nvSpPr>
        <p:spPr>
          <a:xfrm>
            <a:off x="457200" y="6477437"/>
            <a:ext cx="8229600" cy="220553"/>
          </a:xfrm>
          <a:prstGeom prst="rect">
            <a:avLst/>
          </a:prstGeom>
        </p:spPr>
        <p:txBody>
          <a:bodyPr lIns="0" rIns="0" anchor="t" anchorCtr="0">
            <a:noAutofit/>
          </a:bodyPr>
          <a:lstStyle>
            <a:lvl1pPr marL="342900" indent="-342900" algn="l" defTabSz="457200" rtl="0" eaLnBrk="0" fontAlgn="base" hangingPunct="0">
              <a:spcBef>
                <a:spcPct val="20000"/>
              </a:spcBef>
              <a:spcAft>
                <a:spcPct val="0"/>
              </a:spcAft>
              <a:buClr>
                <a:schemeClr val="accent2"/>
              </a:buClr>
              <a:buFont typeface="Arial" charset="0"/>
              <a:defRPr sz="2400" kern="1200" baseline="0">
                <a:solidFill>
                  <a:srgbClr val="005295"/>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300" kern="1200">
                <a:solidFill>
                  <a:schemeClr val="tx1"/>
                </a:solidFill>
                <a:latin typeface="Museo Slab 300"/>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useo Slab 300"/>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useo Slab 30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A5D9"/>
              </a:buClr>
            </a:pPr>
            <a:r>
              <a:rPr lang="en-US" sz="1200" dirty="0" smtClean="0"/>
              <a:t>*As of January 2015 </a:t>
            </a:r>
            <a:endParaRPr lang="en-US" sz="1200" dirty="0"/>
          </a:p>
        </p:txBody>
      </p:sp>
    </p:spTree>
    <p:extLst>
      <p:ext uri="{BB962C8B-B14F-4D97-AF65-F5344CB8AC3E}">
        <p14:creationId xmlns:p14="http://schemas.microsoft.com/office/powerpoint/2010/main" val="3370137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2AB3E0C-81A7-4371-914C-FF709CE6C147" descr="4746B1F9-7EB4-440E-93F9-A69700473765@ho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2" y="1514668"/>
            <a:ext cx="6467021" cy="485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smtClean="0">
                <a:solidFill>
                  <a:srgbClr val="005295"/>
                </a:solidFill>
              </a:rPr>
              <a:t>Let’s Define ‘Private exchange’</a:t>
            </a:r>
            <a:endParaRPr lang="en-US" dirty="0">
              <a:solidFill>
                <a:srgbClr val="005295"/>
              </a:solidFill>
            </a:endParaRPr>
          </a:p>
        </p:txBody>
      </p:sp>
      <p:sp>
        <p:nvSpPr>
          <p:cNvPr id="71" name="Slide Number Placeholder 1"/>
          <p:cNvSpPr txBox="1">
            <a:spLocks/>
          </p:cNvSpPr>
          <p:nvPr/>
        </p:nvSpPr>
        <p:spPr>
          <a:xfrm>
            <a:off x="4070350" y="6496338"/>
            <a:ext cx="10033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900" kern="1200">
                <a:solidFill>
                  <a:schemeClr val="tx1"/>
                </a:solidFill>
                <a:latin typeface="Franklin Gothic Book"/>
                <a:ea typeface="+mn-ea"/>
                <a:cs typeface="Franklin Gothic Book"/>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a:lstStyle>
          <a:p>
            <a:pPr>
              <a:defRPr/>
            </a:pPr>
            <a:fld id="{8FF32F93-75ED-F34F-A4DA-8794E89B4472}" type="slidenum">
              <a:rPr lang="en-US" smtClean="0">
                <a:solidFill>
                  <a:srgbClr val="005295"/>
                </a:solidFill>
              </a:rPr>
              <a:pPr>
                <a:defRPr/>
              </a:pPr>
              <a:t>3</a:t>
            </a:fld>
            <a:endParaRPr lang="en-US" dirty="0">
              <a:solidFill>
                <a:srgbClr val="005295"/>
              </a:solidFill>
            </a:endParaRPr>
          </a:p>
        </p:txBody>
      </p:sp>
      <p:sp>
        <p:nvSpPr>
          <p:cNvPr id="3" name="Text Placeholder 2"/>
          <p:cNvSpPr>
            <a:spLocks noGrp="1"/>
          </p:cNvSpPr>
          <p:nvPr>
            <p:ph type="body" sz="quarter" idx="12"/>
          </p:nvPr>
        </p:nvSpPr>
        <p:spPr>
          <a:xfrm>
            <a:off x="6763871" y="2473873"/>
            <a:ext cx="2097742" cy="3173892"/>
          </a:xfrm>
        </p:spPr>
        <p:txBody>
          <a:bodyPr>
            <a:noAutofit/>
          </a:bodyPr>
          <a:lstStyle/>
          <a:p>
            <a:pPr marL="0"/>
            <a:r>
              <a:rPr lang="en-US" sz="1800" dirty="0" smtClean="0">
                <a:solidFill>
                  <a:srgbClr val="005295"/>
                </a:solidFill>
              </a:rPr>
              <a:t>An online marketplace or store where employees shop for benefits that fit their needs – </a:t>
            </a:r>
          </a:p>
          <a:p>
            <a:pPr marL="0"/>
            <a:endParaRPr lang="en-US" sz="1800" dirty="0"/>
          </a:p>
          <a:p>
            <a:pPr marL="0"/>
            <a:r>
              <a:rPr lang="en-US" sz="1800" dirty="0" smtClean="0">
                <a:solidFill>
                  <a:srgbClr val="005295"/>
                </a:solidFill>
              </a:rPr>
              <a:t>often using money given to them by their employer (defined contribution)</a:t>
            </a:r>
            <a:endParaRPr lang="en-US" sz="1800" dirty="0">
              <a:solidFill>
                <a:srgbClr val="005295"/>
              </a:solidFill>
            </a:endParaRPr>
          </a:p>
        </p:txBody>
      </p:sp>
    </p:spTree>
    <p:extLst>
      <p:ext uri="{BB962C8B-B14F-4D97-AF65-F5344CB8AC3E}">
        <p14:creationId xmlns:p14="http://schemas.microsoft.com/office/powerpoint/2010/main" val="3759745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t>The </a:t>
            </a:r>
            <a:r>
              <a:rPr lang="en-US" sz="2800" dirty="0" smtClean="0"/>
              <a:t>cost </a:t>
            </a:r>
            <a:r>
              <a:rPr lang="en-US" sz="2800" dirty="0"/>
              <a:t>of </a:t>
            </a:r>
            <a:r>
              <a:rPr lang="en-US" sz="2800" dirty="0" smtClean="0"/>
              <a:t>health care coverage </a:t>
            </a:r>
            <a:r>
              <a:rPr lang="en-US" sz="2800" dirty="0"/>
              <a:t>is </a:t>
            </a:r>
            <a:r>
              <a:rPr lang="en-US" sz="2800" dirty="0" smtClean="0"/>
              <a:t>escalating </a:t>
            </a:r>
            <a:r>
              <a:rPr lang="en-US" sz="2800" dirty="0"/>
              <a:t>at </a:t>
            </a:r>
            <a:r>
              <a:rPr lang="en-US" sz="2800" dirty="0" smtClean="0"/>
              <a:t>astronomical rates</a:t>
            </a:r>
            <a:endParaRPr lang="en-US" dirty="0"/>
          </a:p>
        </p:txBody>
      </p:sp>
      <p:sp>
        <p:nvSpPr>
          <p:cNvPr id="6" name="Rounded Rectangle 5"/>
          <p:cNvSpPr/>
          <p:nvPr/>
        </p:nvSpPr>
        <p:spPr>
          <a:xfrm>
            <a:off x="4844927" y="1441785"/>
            <a:ext cx="3394364" cy="997145"/>
          </a:xfrm>
          <a:prstGeom prst="roundRect">
            <a:avLst>
              <a:gd name="adj" fmla="val 8276"/>
            </a:avLst>
          </a:prstGeom>
          <a:solidFill>
            <a:srgbClr val="00529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r>
              <a:rPr lang="en-US" sz="1600" dirty="0">
                <a:solidFill>
                  <a:prstClr val="white"/>
                </a:solidFill>
                <a:latin typeface="Franklin Gothic Medium"/>
              </a:rPr>
              <a:t>Employees contribute 40% more and employers contribute 34% more to health benefits than they both did five years ago</a:t>
            </a:r>
            <a:r>
              <a:rPr lang="en-US" sz="1600" baseline="30000" dirty="0">
                <a:solidFill>
                  <a:prstClr val="white"/>
                </a:solidFill>
              </a:rPr>
              <a:t>1</a:t>
            </a:r>
            <a:endParaRPr lang="en-US" sz="1600" dirty="0">
              <a:solidFill>
                <a:prstClr val="white"/>
              </a:solidFill>
              <a:latin typeface="Franklin Gothic Medium"/>
            </a:endParaRPr>
          </a:p>
        </p:txBody>
      </p:sp>
      <p:sp>
        <p:nvSpPr>
          <p:cNvPr id="7" name="Rounded Rectangle 6"/>
          <p:cNvSpPr/>
          <p:nvPr/>
        </p:nvSpPr>
        <p:spPr>
          <a:xfrm>
            <a:off x="854360" y="1441785"/>
            <a:ext cx="3394364" cy="997145"/>
          </a:xfrm>
          <a:prstGeom prst="roundRect">
            <a:avLst>
              <a:gd name="adj" fmla="val 8276"/>
            </a:avLst>
          </a:prstGeom>
          <a:solidFill>
            <a:srgbClr val="00A5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r>
              <a:rPr lang="en-US" sz="1600" dirty="0">
                <a:solidFill>
                  <a:prstClr val="white"/>
                </a:solidFill>
                <a:latin typeface="Franklin Gothic Medium"/>
              </a:rPr>
              <a:t>Health insurance costs </a:t>
            </a:r>
            <a:br>
              <a:rPr lang="en-US" sz="1600" dirty="0">
                <a:solidFill>
                  <a:prstClr val="white"/>
                </a:solidFill>
                <a:latin typeface="Franklin Gothic Medium"/>
              </a:rPr>
            </a:br>
            <a:r>
              <a:rPr lang="en-US" sz="1600" dirty="0">
                <a:solidFill>
                  <a:prstClr val="white"/>
                </a:solidFill>
                <a:latin typeface="Franklin Gothic Medium"/>
              </a:rPr>
              <a:t>have increased double </a:t>
            </a:r>
            <a:br>
              <a:rPr lang="en-US" sz="1600" dirty="0">
                <a:solidFill>
                  <a:prstClr val="white"/>
                </a:solidFill>
                <a:latin typeface="Franklin Gothic Medium"/>
              </a:rPr>
            </a:br>
            <a:r>
              <a:rPr lang="en-US" sz="1600" dirty="0">
                <a:solidFill>
                  <a:prstClr val="white"/>
                </a:solidFill>
                <a:latin typeface="Franklin Gothic Medium"/>
              </a:rPr>
              <a:t>the rate of inflation</a:t>
            </a:r>
            <a:r>
              <a:rPr lang="en-US" sz="1600" baseline="30000" dirty="0">
                <a:solidFill>
                  <a:prstClr val="white"/>
                </a:solidFill>
                <a:latin typeface="Franklin Gothic Medium"/>
              </a:rPr>
              <a:t>1</a:t>
            </a:r>
          </a:p>
        </p:txBody>
      </p:sp>
      <p:sp>
        <p:nvSpPr>
          <p:cNvPr id="9" name="Rounded Rectangle 8"/>
          <p:cNvSpPr/>
          <p:nvPr/>
        </p:nvSpPr>
        <p:spPr>
          <a:xfrm>
            <a:off x="854359" y="4897067"/>
            <a:ext cx="7384931" cy="1115805"/>
          </a:xfrm>
          <a:prstGeom prst="roundRect">
            <a:avLst>
              <a:gd name="adj" fmla="val 8276"/>
            </a:avLst>
          </a:prstGeom>
          <a:ln w="19050"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en-US" sz="1400" dirty="0">
                <a:solidFill>
                  <a:srgbClr val="00A5D9"/>
                </a:solidFill>
                <a:latin typeface="Franklin Gothic Medium"/>
              </a:rPr>
              <a:t>Did you know?</a:t>
            </a:r>
          </a:p>
          <a:p>
            <a:pPr algn="ctr" defTabSz="457200" fontAlgn="base">
              <a:spcBef>
                <a:spcPct val="0"/>
              </a:spcBef>
              <a:spcAft>
                <a:spcPct val="0"/>
              </a:spcAft>
            </a:pPr>
            <a:r>
              <a:rPr lang="en-US" sz="1400" dirty="0">
                <a:solidFill>
                  <a:srgbClr val="00A5D9"/>
                </a:solidFill>
                <a:latin typeface="Franklin Gothic Medium"/>
              </a:rPr>
              <a:t>80% of companies offer their employees only one choice when it comes to health care coverage, yet most employees would be willing to pay a larger share of their health insurance premium if they had the opportunity to tailor benefits to their needs</a:t>
            </a:r>
            <a:r>
              <a:rPr lang="en-US" sz="1400" baseline="30000" dirty="0">
                <a:solidFill>
                  <a:srgbClr val="00A5D9"/>
                </a:solidFill>
                <a:latin typeface="Franklin Gothic Medium"/>
              </a:rPr>
              <a:t>2</a:t>
            </a:r>
          </a:p>
        </p:txBody>
      </p:sp>
      <p:sp>
        <p:nvSpPr>
          <p:cNvPr id="14" name="Slide Number Placeholder 1"/>
          <p:cNvSpPr txBox="1">
            <a:spLocks/>
          </p:cNvSpPr>
          <p:nvPr/>
        </p:nvSpPr>
        <p:spPr>
          <a:xfrm>
            <a:off x="4070350" y="6387627"/>
            <a:ext cx="10033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900" kern="1200">
                <a:solidFill>
                  <a:schemeClr val="tx1"/>
                </a:solidFill>
                <a:latin typeface="Franklin Gothic Book"/>
                <a:ea typeface="+mn-ea"/>
                <a:cs typeface="Franklin Gothic Book"/>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a:lstStyle>
          <a:p>
            <a:pPr>
              <a:defRPr/>
            </a:pPr>
            <a:fld id="{8FF32F93-75ED-F34F-A4DA-8794E89B4472}" type="slidenum">
              <a:rPr lang="en-US" smtClean="0">
                <a:solidFill>
                  <a:srgbClr val="005295"/>
                </a:solidFill>
              </a:rPr>
              <a:pPr>
                <a:defRPr/>
              </a:pPr>
              <a:t>4</a:t>
            </a:fld>
            <a:endParaRPr lang="en-US" dirty="0">
              <a:solidFill>
                <a:srgbClr val="005295"/>
              </a:solidFill>
            </a:endParaRPr>
          </a:p>
        </p:txBody>
      </p:sp>
      <p:sp>
        <p:nvSpPr>
          <p:cNvPr id="15" name="Footer Placeholder 4"/>
          <p:cNvSpPr>
            <a:spLocks noGrp="1"/>
          </p:cNvSpPr>
          <p:nvPr>
            <p:ph type="ftr" sz="quarter" idx="24"/>
          </p:nvPr>
        </p:nvSpPr>
        <p:spPr>
          <a:xfrm>
            <a:off x="203200" y="6282133"/>
            <a:ext cx="4165600" cy="370425"/>
          </a:xfrm>
        </p:spPr>
        <p:txBody>
          <a:bodyPr/>
          <a:lstStyle/>
          <a:p>
            <a:endParaRPr lang="en-US" dirty="0">
              <a:solidFill>
                <a:srgbClr val="005295"/>
              </a:solidFill>
            </a:endParaRPr>
          </a:p>
          <a:p>
            <a:r>
              <a:rPr lang="en-US" dirty="0" smtClean="0">
                <a:solidFill>
                  <a:srgbClr val="005295"/>
                </a:solidFill>
              </a:rPr>
              <a:t>1 “17th </a:t>
            </a:r>
            <a:r>
              <a:rPr lang="en-US" dirty="0">
                <a:solidFill>
                  <a:srgbClr val="005295"/>
                </a:solidFill>
              </a:rPr>
              <a:t>Annual Towers Watson/National Business Group on Health – Employer Survey on Purchasing Value in Health Care,” Towers Watson, 2012.</a:t>
            </a:r>
          </a:p>
          <a:p>
            <a:r>
              <a:rPr lang="en-US" dirty="0" smtClean="0">
                <a:solidFill>
                  <a:srgbClr val="005295"/>
                </a:solidFill>
              </a:rPr>
              <a:t>2 “Let </a:t>
            </a:r>
            <a:r>
              <a:rPr lang="en-US" dirty="0">
                <a:solidFill>
                  <a:srgbClr val="005295"/>
                </a:solidFill>
              </a:rPr>
              <a:t>Them Have Choice: Gains from Shifting away from Employer-Sponsored Health Insurance and toward Individual Exchange,” Dafny, Ho, Varela, July 2011.</a:t>
            </a:r>
          </a:p>
        </p:txBody>
      </p:sp>
      <p:pic>
        <p:nvPicPr>
          <p:cNvPr id="16" name="Picture 15" descr="p2-graphic-1.png"/>
          <p:cNvPicPr>
            <a:picLocks noChangeAspect="1"/>
          </p:cNvPicPr>
          <p:nvPr/>
        </p:nvPicPr>
        <p:blipFill>
          <a:blip r:embed="rId2"/>
          <a:stretch>
            <a:fillRect/>
          </a:stretch>
        </p:blipFill>
        <p:spPr>
          <a:xfrm>
            <a:off x="1344662" y="2438930"/>
            <a:ext cx="2413760" cy="2188876"/>
          </a:xfrm>
          <a:prstGeom prst="rect">
            <a:avLst/>
          </a:prstGeom>
        </p:spPr>
      </p:pic>
      <p:pic>
        <p:nvPicPr>
          <p:cNvPr id="17" name="Picture 16" descr="p2-graphic-2.png"/>
          <p:cNvPicPr>
            <a:picLocks noChangeAspect="1"/>
          </p:cNvPicPr>
          <p:nvPr/>
        </p:nvPicPr>
        <p:blipFill>
          <a:blip r:embed="rId3"/>
          <a:stretch>
            <a:fillRect/>
          </a:stretch>
        </p:blipFill>
        <p:spPr>
          <a:xfrm>
            <a:off x="4722890" y="2493238"/>
            <a:ext cx="3779139" cy="2080260"/>
          </a:xfrm>
          <a:prstGeom prst="rect">
            <a:avLst/>
          </a:prstGeom>
        </p:spPr>
      </p:pic>
    </p:spTree>
    <p:extLst>
      <p:ext uri="{BB962C8B-B14F-4D97-AF65-F5344CB8AC3E}">
        <p14:creationId xmlns:p14="http://schemas.microsoft.com/office/powerpoint/2010/main" val="2032154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3"/>
          </p:nvPr>
        </p:nvSpPr>
        <p:spPr/>
        <p:txBody>
          <a:bodyPr/>
          <a:lstStyle/>
          <a:p>
            <a:pPr>
              <a:defRPr/>
            </a:pPr>
            <a:fld id="{39BCFBC5-D020-FC44-B350-B31C56D5416D}" type="slidenum">
              <a:rPr lang="en-US" smtClean="0">
                <a:solidFill>
                  <a:srgbClr val="005295"/>
                </a:solidFill>
              </a:rPr>
              <a:pPr>
                <a:defRPr/>
              </a:pPr>
              <a:t>5</a:t>
            </a:fld>
            <a:endParaRPr lang="en-US" dirty="0">
              <a:solidFill>
                <a:srgbClr val="005295"/>
              </a:solidFill>
            </a:endParaRPr>
          </a:p>
        </p:txBody>
      </p:sp>
      <p:sp>
        <p:nvSpPr>
          <p:cNvPr id="2" name="Title 1"/>
          <p:cNvSpPr>
            <a:spLocks noGrp="1"/>
          </p:cNvSpPr>
          <p:nvPr>
            <p:ph type="title"/>
          </p:nvPr>
        </p:nvSpPr>
        <p:spPr/>
        <p:txBody>
          <a:bodyPr>
            <a:normAutofit/>
          </a:bodyPr>
          <a:lstStyle/>
          <a:p>
            <a:r>
              <a:rPr lang="en-US" dirty="0" smtClean="0"/>
              <a:t>Why are these my only choices year after year?</a:t>
            </a:r>
            <a:endParaRPr lang="en-US" dirty="0"/>
          </a:p>
        </p:txBody>
      </p:sp>
      <p:pic>
        <p:nvPicPr>
          <p:cNvPr id="9" name="Picture 7" descr="Slide_6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907" y="1389063"/>
            <a:ext cx="6072187"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790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fld id="{60FA2B0B-ADA4-AF41-AB29-448B63AFE4C2}" type="slidenum">
              <a:rPr lang="en-US" smtClean="0">
                <a:solidFill>
                  <a:srgbClr val="284F83"/>
                </a:solidFill>
              </a:rPr>
              <a:pPr>
                <a:defRPr/>
              </a:pPr>
              <a:t>6</a:t>
            </a:fld>
            <a:endParaRPr lang="en-US" dirty="0">
              <a:solidFill>
                <a:srgbClr val="284F83"/>
              </a:solidFill>
            </a:endParaRPr>
          </a:p>
        </p:txBody>
      </p:sp>
      <p:sp>
        <p:nvSpPr>
          <p:cNvPr id="8" name="Title 7"/>
          <p:cNvSpPr>
            <a:spLocks noGrp="1"/>
          </p:cNvSpPr>
          <p:nvPr>
            <p:ph type="title"/>
          </p:nvPr>
        </p:nvSpPr>
        <p:spPr/>
        <p:txBody>
          <a:bodyPr/>
          <a:lstStyle/>
          <a:p>
            <a:r>
              <a:rPr lang="en-US" dirty="0" smtClean="0"/>
              <a:t>Our model</a:t>
            </a:r>
            <a:endParaRPr lang="en-US" dirty="0"/>
          </a:p>
        </p:txBody>
      </p:sp>
      <p:grpSp>
        <p:nvGrpSpPr>
          <p:cNvPr id="24" name="Group 23"/>
          <p:cNvGrpSpPr/>
          <p:nvPr/>
        </p:nvGrpSpPr>
        <p:grpSpPr>
          <a:xfrm>
            <a:off x="1905000" y="1143000"/>
            <a:ext cx="5334001" cy="4361826"/>
            <a:chOff x="3273440" y="1904900"/>
            <a:chExt cx="3112019" cy="2619571"/>
          </a:xfrm>
        </p:grpSpPr>
        <p:sp>
          <p:nvSpPr>
            <p:cNvPr id="10" name="Rounded Rectangle 9"/>
            <p:cNvSpPr/>
            <p:nvPr/>
          </p:nvSpPr>
          <p:spPr>
            <a:xfrm>
              <a:off x="3273440" y="1904900"/>
              <a:ext cx="3112018" cy="939851"/>
            </a:xfrm>
            <a:prstGeom prst="roundRect">
              <a:avLst/>
            </a:prstGeom>
            <a:solidFill>
              <a:schemeClr val="accent1">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1" name="Right Arrow 10"/>
            <p:cNvSpPr/>
            <p:nvPr/>
          </p:nvSpPr>
          <p:spPr>
            <a:xfrm rot="5400000">
              <a:off x="3098794" y="2411057"/>
              <a:ext cx="1443456" cy="772540"/>
            </a:xfrm>
            <a:prstGeom prst="rightArrow">
              <a:avLst/>
            </a:prstGeom>
            <a:solidFill>
              <a:schemeClr val="accent1">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dirty="0">
                  <a:solidFill>
                    <a:srgbClr val="005295"/>
                  </a:solidFill>
                </a:rPr>
                <a:t> </a:t>
              </a:r>
            </a:p>
          </p:txBody>
        </p:sp>
        <p:sp>
          <p:nvSpPr>
            <p:cNvPr id="12" name="TextBox 2"/>
            <p:cNvSpPr txBox="1">
              <a:spLocks noChangeArrowheads="1"/>
            </p:cNvSpPr>
            <p:nvPr/>
          </p:nvSpPr>
          <p:spPr bwMode="auto">
            <a:xfrm>
              <a:off x="4217106" y="1956641"/>
              <a:ext cx="1901608" cy="60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228600" indent="-228600" defTabSz="457200" fontAlgn="base">
                <a:spcBef>
                  <a:spcPct val="0"/>
                </a:spcBef>
                <a:spcAft>
                  <a:spcPct val="0"/>
                </a:spcAft>
                <a:buFontTx/>
                <a:buAutoNum type="arabicParenBoth"/>
              </a:pPr>
              <a:r>
                <a:rPr lang="en-US" sz="1200" b="1" dirty="0" smtClean="0">
                  <a:solidFill>
                    <a:srgbClr val="FFFFFF"/>
                  </a:solidFill>
                  <a:latin typeface="FranklinGothic" pitchFamily="112" charset="0"/>
                  <a:cs typeface="Arial" charset="0"/>
                </a:rPr>
                <a:t>Defined Contribution: Employer give employees money</a:t>
              </a:r>
            </a:p>
            <a:p>
              <a:pPr defTabSz="457200" fontAlgn="base">
                <a:spcBef>
                  <a:spcPct val="0"/>
                </a:spcBef>
                <a:spcAft>
                  <a:spcPct val="0"/>
                </a:spcAft>
              </a:pPr>
              <a:endParaRPr lang="en-US" sz="1200" b="1" dirty="0" smtClean="0">
                <a:solidFill>
                  <a:srgbClr val="FFFFFF"/>
                </a:solidFill>
                <a:latin typeface="FranklinGothic" pitchFamily="112" charset="0"/>
                <a:cs typeface="Arial" charset="0"/>
              </a:endParaRPr>
            </a:p>
            <a:p>
              <a:pPr marL="171450" indent="-171450" defTabSz="457200" fontAlgn="base">
                <a:spcBef>
                  <a:spcPct val="0"/>
                </a:spcBef>
                <a:spcAft>
                  <a:spcPct val="0"/>
                </a:spcAft>
                <a:buFont typeface="Arial" panose="020B0604020202020204" pitchFamily="34" charset="0"/>
                <a:buChar char="•"/>
              </a:pPr>
              <a:r>
                <a:rPr lang="en-US" sz="1200" dirty="0" smtClean="0">
                  <a:solidFill>
                    <a:srgbClr val="FFFFFF"/>
                  </a:solidFill>
                  <a:latin typeface="FranklinGothic" pitchFamily="112" charset="0"/>
                  <a:cs typeface="Arial" charset="0"/>
                </a:rPr>
                <a:t>Stop picking people’s plans</a:t>
              </a:r>
            </a:p>
            <a:p>
              <a:pPr marL="171450" indent="-171450" defTabSz="457200" fontAlgn="base">
                <a:spcBef>
                  <a:spcPct val="0"/>
                </a:spcBef>
                <a:spcAft>
                  <a:spcPct val="0"/>
                </a:spcAft>
                <a:buFont typeface="Arial" panose="020B0604020202020204" pitchFamily="34" charset="0"/>
                <a:buChar char="•"/>
              </a:pPr>
              <a:r>
                <a:rPr lang="en-US" sz="1200" dirty="0" smtClean="0">
                  <a:solidFill>
                    <a:srgbClr val="FFFFFF"/>
                  </a:solidFill>
                  <a:latin typeface="FranklinGothic" pitchFamily="112" charset="0"/>
                  <a:cs typeface="Arial" charset="0"/>
                </a:rPr>
                <a:t>Gain financial predictability and control</a:t>
              </a:r>
              <a:endParaRPr lang="en-US" sz="1200" dirty="0">
                <a:solidFill>
                  <a:srgbClr val="FFFFFF"/>
                </a:solidFill>
                <a:latin typeface="FranklinGothic" pitchFamily="112" charset="0"/>
                <a:cs typeface="Arial" charset="0"/>
              </a:endParaRPr>
            </a:p>
          </p:txBody>
        </p:sp>
        <p:sp>
          <p:nvSpPr>
            <p:cNvPr id="13" name="Rounded Rectangle 12"/>
            <p:cNvSpPr/>
            <p:nvPr/>
          </p:nvSpPr>
          <p:spPr>
            <a:xfrm>
              <a:off x="3273440" y="3529507"/>
              <a:ext cx="3112019" cy="994964"/>
            </a:xfrm>
            <a:prstGeom prst="roundRect">
              <a:avLst/>
            </a:prstGeom>
            <a:solidFill>
              <a:schemeClr val="accent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nvGrpSpPr>
            <p:cNvPr id="14" name="Group 13"/>
            <p:cNvGrpSpPr/>
            <p:nvPr/>
          </p:nvGrpSpPr>
          <p:grpSpPr>
            <a:xfrm>
              <a:off x="3450216" y="3621773"/>
              <a:ext cx="756576" cy="792299"/>
              <a:chOff x="3587184" y="4737282"/>
              <a:chExt cx="984070" cy="984068"/>
            </a:xfrm>
          </p:grpSpPr>
          <p:sp>
            <p:nvSpPr>
              <p:cNvPr id="15" name="Oval 14"/>
              <p:cNvSpPr/>
              <p:nvPr/>
            </p:nvSpPr>
            <p:spPr>
              <a:xfrm>
                <a:off x="3587185" y="4737282"/>
                <a:ext cx="984069" cy="984068"/>
              </a:xfrm>
              <a:prstGeom prst="ellipse">
                <a:avLst/>
              </a:prstGeom>
              <a:gradFill flip="none" rotWithShape="1">
                <a:gsLst>
                  <a:gs pos="51000">
                    <a:schemeClr val="accent6">
                      <a:lumMod val="75000"/>
                    </a:schemeClr>
                  </a:gs>
                  <a:gs pos="0">
                    <a:schemeClr val="accent2"/>
                  </a:gs>
                  <a:gs pos="100000">
                    <a:schemeClr val="accent2"/>
                  </a:gs>
                </a:gsLst>
                <a:lin ang="16200000" scaled="0"/>
                <a:tileRect/>
              </a:gradFill>
              <a:ln w="38100" cmpd="sng">
                <a:solidFill>
                  <a:schemeClr val="bg2">
                    <a:lumMod val="85000"/>
                  </a:schemeClr>
                </a:solidFill>
              </a:ln>
              <a:effectLst>
                <a:outerShdw blurRad="152400" dist="127000" dir="5400000" sx="90000" sy="-19000" rotWithShape="0">
                  <a:prstClr val="black">
                    <a:alpha val="15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16" name="Picture 15" descr="45-47-45.png"/>
              <p:cNvPicPr>
                <a:picLocks noChangeAspect="1"/>
              </p:cNvPicPr>
              <p:nvPr/>
            </p:nvPicPr>
            <p:blipFill rotWithShape="1">
              <a:blip r:embed="rId2" cstate="print">
                <a:extLst>
                  <a:ext uri="{28A0092B-C50C-407E-A947-70E740481C1C}">
                    <a14:useLocalDpi xmlns:a14="http://schemas.microsoft.com/office/drawing/2010/main" val="0"/>
                  </a:ext>
                </a:extLst>
              </a:blip>
              <a:srcRect l="16234" t="44533" r="16594" b="13078"/>
              <a:stretch/>
            </p:blipFill>
            <p:spPr>
              <a:xfrm>
                <a:off x="3587184" y="4922487"/>
                <a:ext cx="984070" cy="624884"/>
              </a:xfrm>
              <a:prstGeom prst="rect">
                <a:avLst/>
              </a:prstGeom>
            </p:spPr>
          </p:pic>
          <p:sp>
            <p:nvSpPr>
              <p:cNvPr id="17" name="Rectangle 16"/>
              <p:cNvSpPr/>
              <p:nvPr/>
            </p:nvSpPr>
            <p:spPr>
              <a:xfrm>
                <a:off x="3842806" y="5037111"/>
                <a:ext cx="475247" cy="2841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18" name="Picture 2" descr="C:\Users\megan.mcnamara\Desktop\Materials Updated with Halloween Release Screenshots and Terminology\3 Go Pag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05" t="-1" r="22627" b="413"/>
              <a:stretch/>
            </p:blipFill>
            <p:spPr bwMode="auto">
              <a:xfrm>
                <a:off x="3842806" y="5050091"/>
                <a:ext cx="475247" cy="255011"/>
              </a:xfrm>
              <a:prstGeom prst="rect">
                <a:avLst/>
              </a:prstGeom>
              <a:ln>
                <a:noFill/>
              </a:ln>
              <a:effectLst/>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3417638" y="1988068"/>
              <a:ext cx="768526" cy="768526"/>
              <a:chOff x="3645010" y="1826422"/>
              <a:chExt cx="868418" cy="868418"/>
            </a:xfrm>
          </p:grpSpPr>
          <p:sp>
            <p:nvSpPr>
              <p:cNvPr id="21" name="Oval 20"/>
              <p:cNvSpPr/>
              <p:nvPr/>
            </p:nvSpPr>
            <p:spPr>
              <a:xfrm>
                <a:off x="3645010" y="1826422"/>
                <a:ext cx="868418" cy="868418"/>
              </a:xfrm>
              <a:prstGeom prst="ellipse">
                <a:avLst/>
              </a:prstGeom>
              <a:gradFill flip="none" rotWithShape="1">
                <a:gsLst>
                  <a:gs pos="51000">
                    <a:schemeClr val="accent1">
                      <a:lumMod val="50000"/>
                    </a:schemeClr>
                  </a:gs>
                  <a:gs pos="0">
                    <a:schemeClr val="accent1"/>
                  </a:gs>
                  <a:gs pos="100000">
                    <a:schemeClr val="accent1"/>
                  </a:gs>
                </a:gsLst>
                <a:lin ang="16200000" scaled="0"/>
                <a:tileRect/>
              </a:gradFill>
              <a:ln w="38100" cmpd="sng">
                <a:solidFill>
                  <a:schemeClr val="bg2">
                    <a:lumMod val="85000"/>
                  </a:schemeClr>
                </a:solidFill>
              </a:ln>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22" name="Picture 21" descr="LA_36-36.png"/>
              <p:cNvPicPr>
                <a:picLocks noChangeAspect="1"/>
              </p:cNvPicPr>
              <p:nvPr/>
            </p:nvPicPr>
            <p:blipFill rotWithShape="1">
              <a:blip r:embed="rId4" cstate="print">
                <a:extLst>
                  <a:ext uri="{28A0092B-C50C-407E-A947-70E740481C1C}">
                    <a14:useLocalDpi xmlns:a14="http://schemas.microsoft.com/office/drawing/2010/main" val="0"/>
                  </a:ext>
                </a:extLst>
              </a:blip>
              <a:srcRect l="31414" t="46348" r="55053" b="28220"/>
              <a:stretch/>
            </p:blipFill>
            <p:spPr>
              <a:xfrm>
                <a:off x="3832677" y="1989862"/>
                <a:ext cx="475345" cy="541107"/>
              </a:xfrm>
              <a:prstGeom prst="rect">
                <a:avLst/>
              </a:prstGeom>
              <a:ln w="38100" cmpd="sng">
                <a:noFill/>
              </a:ln>
            </p:spPr>
          </p:pic>
        </p:grpSp>
        <p:sp>
          <p:nvSpPr>
            <p:cNvPr id="23" name="TextBox 2"/>
            <p:cNvSpPr txBox="1">
              <a:spLocks noChangeArrowheads="1"/>
            </p:cNvSpPr>
            <p:nvPr/>
          </p:nvSpPr>
          <p:spPr bwMode="auto">
            <a:xfrm>
              <a:off x="4217106" y="3581784"/>
              <a:ext cx="1901608" cy="94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defTabSz="457200" fontAlgn="base">
                <a:spcBef>
                  <a:spcPct val="0"/>
                </a:spcBef>
                <a:spcAft>
                  <a:spcPct val="0"/>
                </a:spcAft>
              </a:pPr>
              <a:r>
                <a:rPr lang="en-US" sz="1200" b="1" dirty="0" smtClean="0">
                  <a:solidFill>
                    <a:srgbClr val="FFFFFF"/>
                  </a:solidFill>
                  <a:latin typeface="FranklinGothic" pitchFamily="112" charset="0"/>
                  <a:cs typeface="Arial" charset="0"/>
                </a:rPr>
                <a:t>(2) Private Exchange: People go shopping!</a:t>
              </a:r>
            </a:p>
            <a:p>
              <a:pPr defTabSz="457200" fontAlgn="base">
                <a:spcBef>
                  <a:spcPct val="0"/>
                </a:spcBef>
                <a:spcAft>
                  <a:spcPct val="0"/>
                </a:spcAft>
              </a:pPr>
              <a:endParaRPr lang="en-US" sz="1200" b="1" dirty="0">
                <a:solidFill>
                  <a:srgbClr val="FFFFFF"/>
                </a:solidFill>
                <a:latin typeface="FranklinGothic" pitchFamily="112" charset="0"/>
                <a:cs typeface="Arial" charset="0"/>
              </a:endParaRPr>
            </a:p>
            <a:p>
              <a:pPr marL="171450" indent="-171450" defTabSz="457200" fontAlgn="base">
                <a:spcBef>
                  <a:spcPct val="0"/>
                </a:spcBef>
                <a:spcAft>
                  <a:spcPct val="0"/>
                </a:spcAft>
                <a:buFont typeface="Arial" panose="020B0604020202020204" pitchFamily="34" charset="0"/>
                <a:buChar char="•"/>
              </a:pPr>
              <a:r>
                <a:rPr lang="en-US" sz="1200" dirty="0" smtClean="0">
                  <a:solidFill>
                    <a:srgbClr val="FFFFFF"/>
                  </a:solidFill>
                  <a:latin typeface="FranklinGothic" pitchFamily="112" charset="0"/>
                  <a:cs typeface="Arial" charset="0"/>
                </a:rPr>
                <a:t>Big benefits store</a:t>
              </a:r>
            </a:p>
            <a:p>
              <a:pPr marL="171450" indent="-171450" defTabSz="457200" fontAlgn="base">
                <a:spcBef>
                  <a:spcPct val="0"/>
                </a:spcBef>
                <a:spcAft>
                  <a:spcPct val="0"/>
                </a:spcAft>
                <a:buFont typeface="Arial" panose="020B0604020202020204" pitchFamily="34" charset="0"/>
                <a:buChar char="•"/>
              </a:pPr>
              <a:r>
                <a:rPr lang="en-US" sz="1200" dirty="0" smtClean="0">
                  <a:solidFill>
                    <a:srgbClr val="FFFFFF"/>
                  </a:solidFill>
                  <a:latin typeface="FranklinGothic" pitchFamily="112" charset="0"/>
                  <a:cs typeface="Arial" charset="0"/>
                </a:rPr>
                <a:t>Technology combines products to yield better, more personalized coverage</a:t>
              </a:r>
            </a:p>
            <a:p>
              <a:pPr marL="171450" indent="-171450" defTabSz="457200" fontAlgn="base">
                <a:spcBef>
                  <a:spcPct val="0"/>
                </a:spcBef>
                <a:spcAft>
                  <a:spcPct val="0"/>
                </a:spcAft>
                <a:buFont typeface="Arial" panose="020B0604020202020204" pitchFamily="34" charset="0"/>
                <a:buChar char="•"/>
              </a:pPr>
              <a:r>
                <a:rPr lang="en-US" sz="1200" dirty="0" smtClean="0">
                  <a:solidFill>
                    <a:srgbClr val="FFFFFF"/>
                  </a:solidFill>
                  <a:latin typeface="FranklinGothic" pitchFamily="112" charset="0"/>
                  <a:cs typeface="Arial" charset="0"/>
                </a:rPr>
                <a:t>Personal recommendations based on individual needs and live support</a:t>
              </a:r>
              <a:endParaRPr lang="en-US" sz="1200" dirty="0">
                <a:solidFill>
                  <a:srgbClr val="FFFFFF"/>
                </a:solidFill>
                <a:latin typeface="FranklinGothic" pitchFamily="112" charset="0"/>
                <a:cs typeface="Arial" charset="0"/>
              </a:endParaRPr>
            </a:p>
          </p:txBody>
        </p:sp>
      </p:grpSp>
      <p:sp>
        <p:nvSpPr>
          <p:cNvPr id="64" name="Rounded Rectangle 63"/>
          <p:cNvSpPr/>
          <p:nvPr/>
        </p:nvSpPr>
        <p:spPr>
          <a:xfrm>
            <a:off x="1370897" y="5743782"/>
            <a:ext cx="6402207" cy="577296"/>
          </a:xfrm>
          <a:prstGeom prst="roundRect">
            <a:avLst>
              <a:gd name="adj" fmla="val 8276"/>
            </a:avLst>
          </a:prstGeom>
          <a:ln w="19050" cmpd="sng"/>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en-US" dirty="0">
                <a:solidFill>
                  <a:srgbClr val="1C96D1"/>
                </a:solidFill>
                <a:latin typeface="Franklin Gothic Medium"/>
              </a:rPr>
              <a:t>Employer role in benefits becomes more like 401k program</a:t>
            </a:r>
          </a:p>
        </p:txBody>
      </p:sp>
    </p:spTree>
    <p:extLst>
      <p:ext uri="{BB962C8B-B14F-4D97-AF65-F5344CB8AC3E}">
        <p14:creationId xmlns:p14="http://schemas.microsoft.com/office/powerpoint/2010/main" val="3564117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3"/>
          </p:nvPr>
        </p:nvSpPr>
        <p:spPr/>
        <p:txBody>
          <a:bodyPr/>
          <a:lstStyle/>
          <a:p>
            <a:pPr>
              <a:defRPr/>
            </a:pPr>
            <a:fld id="{8FF32F93-75ED-F34F-A4DA-8794E89B4472}" type="slidenum">
              <a:rPr lang="en-US" smtClean="0"/>
              <a:pPr>
                <a:defRPr/>
              </a:pPr>
              <a:t>7</a:t>
            </a:fld>
            <a:endParaRPr lang="en-US" dirty="0"/>
          </a:p>
        </p:txBody>
      </p:sp>
      <p:sp>
        <p:nvSpPr>
          <p:cNvPr id="5" name="Title 4"/>
          <p:cNvSpPr>
            <a:spLocks noGrp="1"/>
          </p:cNvSpPr>
          <p:nvPr>
            <p:ph type="title"/>
          </p:nvPr>
        </p:nvSpPr>
        <p:spPr/>
        <p:txBody>
          <a:bodyPr>
            <a:normAutofit/>
          </a:bodyPr>
          <a:lstStyle/>
          <a:p>
            <a:r>
              <a:rPr lang="en-US" dirty="0" smtClean="0"/>
              <a:t>The Store is stocked with carefully curated products</a:t>
            </a:r>
            <a:endParaRPr lang="en-US" dirty="0"/>
          </a:p>
        </p:txBody>
      </p:sp>
      <p:grpSp>
        <p:nvGrpSpPr>
          <p:cNvPr id="12" name="Group 11"/>
          <p:cNvGrpSpPr/>
          <p:nvPr/>
        </p:nvGrpSpPr>
        <p:grpSpPr>
          <a:xfrm>
            <a:off x="142941" y="1520477"/>
            <a:ext cx="2305381" cy="3509846"/>
            <a:chOff x="327549" y="2995910"/>
            <a:chExt cx="2591497" cy="3945445"/>
          </a:xfrm>
        </p:grpSpPr>
        <p:sp>
          <p:nvSpPr>
            <p:cNvPr id="8" name="TextBox 7"/>
            <p:cNvSpPr txBox="1"/>
            <p:nvPr/>
          </p:nvSpPr>
          <p:spPr>
            <a:xfrm>
              <a:off x="327549" y="3599245"/>
              <a:ext cx="2591497" cy="3342110"/>
            </a:xfrm>
            <a:prstGeom prst="rect">
              <a:avLst/>
            </a:prstGeom>
            <a:noFill/>
          </p:spPr>
          <p:txBody>
            <a:bodyPr wrap="square" rtlCol="0">
              <a:spAutoFit/>
            </a:bodyPr>
            <a:lstStyle/>
            <a:p>
              <a:pPr algn="r">
                <a:lnSpc>
                  <a:spcPct val="130000"/>
                </a:lnSpc>
                <a:defRPr/>
              </a:pPr>
              <a:r>
                <a:rPr lang="en-US" kern="0" dirty="0" smtClean="0">
                  <a:solidFill>
                    <a:srgbClr val="FF0000"/>
                  </a:solidFill>
                  <a:latin typeface="Franklin Gothic Medium" panose="020B0603020102020204" pitchFamily="34" charset="0"/>
                </a:rPr>
                <a:t>Medical</a:t>
              </a:r>
            </a:p>
            <a:p>
              <a:pPr algn="r">
                <a:lnSpc>
                  <a:spcPct val="130000"/>
                </a:lnSpc>
                <a:defRPr/>
              </a:pPr>
              <a:r>
                <a:rPr lang="en-US" kern="0" dirty="0" smtClean="0">
                  <a:solidFill>
                    <a:srgbClr val="FF0000"/>
                  </a:solidFill>
                  <a:latin typeface="Franklin Gothic Medium" panose="020B0603020102020204" pitchFamily="34" charset="0"/>
                </a:rPr>
                <a:t>Accident</a:t>
              </a:r>
            </a:p>
            <a:p>
              <a:pPr algn="r">
                <a:lnSpc>
                  <a:spcPct val="130000"/>
                </a:lnSpc>
                <a:defRPr/>
              </a:pPr>
              <a:r>
                <a:rPr lang="en-US" kern="0" dirty="0" smtClean="0">
                  <a:solidFill>
                    <a:srgbClr val="FF0000"/>
                  </a:solidFill>
                  <a:latin typeface="Franklin Gothic Medium" panose="020B0603020102020204" pitchFamily="34" charset="0"/>
                </a:rPr>
                <a:t>Critical Illness</a:t>
              </a:r>
            </a:p>
            <a:p>
              <a:pPr algn="r">
                <a:lnSpc>
                  <a:spcPct val="130000"/>
                </a:lnSpc>
                <a:defRPr/>
              </a:pPr>
              <a:r>
                <a:rPr lang="en-US" kern="0" dirty="0" smtClean="0">
                  <a:solidFill>
                    <a:srgbClr val="FF0000"/>
                  </a:solidFill>
                  <a:latin typeface="Franklin Gothic Medium" panose="020B0603020102020204" pitchFamily="34" charset="0"/>
                </a:rPr>
                <a:t>Hospital Indemnity</a:t>
              </a:r>
            </a:p>
            <a:p>
              <a:pPr algn="r">
                <a:lnSpc>
                  <a:spcPct val="130000"/>
                </a:lnSpc>
                <a:defRPr/>
              </a:pPr>
              <a:r>
                <a:rPr lang="en-US" kern="0" dirty="0" smtClean="0">
                  <a:solidFill>
                    <a:srgbClr val="FF0000"/>
                  </a:solidFill>
                  <a:latin typeface="Franklin Gothic Medium" panose="020B0603020102020204" pitchFamily="34" charset="0"/>
                </a:rPr>
                <a:t>Dental</a:t>
              </a:r>
            </a:p>
            <a:p>
              <a:pPr algn="r">
                <a:lnSpc>
                  <a:spcPct val="130000"/>
                </a:lnSpc>
                <a:defRPr/>
              </a:pPr>
              <a:r>
                <a:rPr lang="en-US" kern="0" dirty="0" smtClean="0">
                  <a:solidFill>
                    <a:srgbClr val="FF0000"/>
                  </a:solidFill>
                  <a:latin typeface="Franklin Gothic Medium" panose="020B0603020102020204" pitchFamily="34" charset="0"/>
                </a:rPr>
                <a:t>Vision</a:t>
              </a:r>
            </a:p>
            <a:p>
              <a:pPr algn="r">
                <a:lnSpc>
                  <a:spcPct val="130000"/>
                </a:lnSpc>
                <a:defRPr/>
              </a:pPr>
              <a:r>
                <a:rPr lang="en-US" kern="0" dirty="0" smtClean="0">
                  <a:solidFill>
                    <a:srgbClr val="FF0000"/>
                  </a:solidFill>
                  <a:latin typeface="Franklin Gothic Medium" panose="020B0603020102020204" pitchFamily="34" charset="0"/>
                </a:rPr>
                <a:t>Wellness</a:t>
              </a:r>
            </a:p>
            <a:p>
              <a:pPr algn="r">
                <a:lnSpc>
                  <a:spcPct val="130000"/>
                </a:lnSpc>
                <a:defRPr/>
              </a:pPr>
              <a:r>
                <a:rPr lang="en-US" kern="0" dirty="0" smtClean="0">
                  <a:solidFill>
                    <a:srgbClr val="FF0000"/>
                  </a:solidFill>
                  <a:latin typeface="Franklin Gothic Medium" panose="020B0603020102020204" pitchFamily="34" charset="0"/>
                </a:rPr>
                <a:t>Telemedicine </a:t>
              </a:r>
              <a:r>
                <a:rPr lang="en-US" i="1" kern="0" dirty="0" smtClean="0">
                  <a:solidFill>
                    <a:srgbClr val="FF0000"/>
                  </a:solidFill>
                  <a:latin typeface="Franklin Gothic Medium" panose="020B0603020102020204" pitchFamily="34" charset="0"/>
                </a:rPr>
                <a:t> </a:t>
              </a:r>
              <a:endParaRPr lang="en-US" i="1" kern="0" dirty="0">
                <a:solidFill>
                  <a:srgbClr val="FF0000"/>
                </a:solidFill>
                <a:latin typeface="Franklin Gothic Medium" panose="020B0603020102020204" pitchFamily="34" charset="0"/>
              </a:endParaRPr>
            </a:p>
          </p:txBody>
        </p:sp>
        <p:cxnSp>
          <p:nvCxnSpPr>
            <p:cNvPr id="15" name="Straight Connector 14"/>
            <p:cNvCxnSpPr/>
            <p:nvPr/>
          </p:nvCxnSpPr>
          <p:spPr>
            <a:xfrm>
              <a:off x="575105" y="3435468"/>
              <a:ext cx="2343941" cy="0"/>
            </a:xfrm>
            <a:prstGeom prst="line">
              <a:avLst/>
            </a:prstGeom>
            <a:ln w="63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29653" y="2995910"/>
              <a:ext cx="1743092" cy="455629"/>
            </a:xfrm>
            <a:prstGeom prst="rect">
              <a:avLst/>
            </a:prstGeom>
          </p:spPr>
          <p:txBody>
            <a:bodyPr vert="horz" wrap="square" lIns="0" tIns="45720" rIns="0" bIns="45720" rtlCol="0" anchor="t" anchorCtr="0">
              <a:noAutofit/>
            </a:bodyPr>
            <a:lstStyle/>
            <a:p>
              <a:pPr algn="ctr"/>
              <a:r>
                <a:rPr lang="en-US" sz="2000" dirty="0" smtClean="0">
                  <a:solidFill>
                    <a:srgbClr val="FF0000"/>
                  </a:solidFill>
                  <a:latin typeface="Franklin Gothic Medium" panose="020B0603020102020204" pitchFamily="34" charset="0"/>
                </a:rPr>
                <a:t>Health</a:t>
              </a:r>
            </a:p>
          </p:txBody>
        </p:sp>
      </p:grpSp>
      <p:grpSp>
        <p:nvGrpSpPr>
          <p:cNvPr id="21" name="Group 20"/>
          <p:cNvGrpSpPr/>
          <p:nvPr/>
        </p:nvGrpSpPr>
        <p:grpSpPr>
          <a:xfrm>
            <a:off x="363490" y="5242659"/>
            <a:ext cx="2084832" cy="1137276"/>
            <a:chOff x="5283967" y="1646323"/>
            <a:chExt cx="2384820" cy="1300920"/>
          </a:xfrm>
        </p:grpSpPr>
        <p:cxnSp>
          <p:nvCxnSpPr>
            <p:cNvPr id="6" name="Straight Connector 5"/>
            <p:cNvCxnSpPr/>
            <p:nvPr/>
          </p:nvCxnSpPr>
          <p:spPr>
            <a:xfrm>
              <a:off x="5283967" y="2156466"/>
              <a:ext cx="2384820" cy="0"/>
            </a:xfrm>
            <a:prstGeom prst="line">
              <a:avLst/>
            </a:prstGeom>
            <a:ln w="6350" cmpd="sng">
              <a:solidFill>
                <a:srgbClr val="00B25A"/>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80588" y="2207911"/>
              <a:ext cx="1975017" cy="739332"/>
            </a:xfrm>
            <a:prstGeom prst="rect">
              <a:avLst/>
            </a:prstGeom>
            <a:noFill/>
          </p:spPr>
          <p:txBody>
            <a:bodyPr wrap="square" rtlCol="0">
              <a:spAutoFit/>
            </a:bodyPr>
            <a:lstStyle/>
            <a:p>
              <a:pPr algn="r">
                <a:defRPr/>
              </a:pPr>
              <a:r>
                <a:rPr lang="en-US" kern="0" dirty="0" smtClean="0">
                  <a:solidFill>
                    <a:srgbClr val="00B25A"/>
                  </a:solidFill>
                  <a:latin typeface="Franklin Gothic Medium" panose="020B0603020102020204" pitchFamily="34" charset="0"/>
                </a:rPr>
                <a:t>HSA</a:t>
              </a:r>
            </a:p>
            <a:p>
              <a:pPr algn="r">
                <a:defRPr/>
              </a:pPr>
              <a:r>
                <a:rPr lang="en-US" kern="0" dirty="0" smtClean="0">
                  <a:solidFill>
                    <a:srgbClr val="00B25A"/>
                  </a:solidFill>
                  <a:latin typeface="Franklin Gothic Medium" panose="020B0603020102020204" pitchFamily="34" charset="0"/>
                </a:rPr>
                <a:t>FSA</a:t>
              </a:r>
            </a:p>
          </p:txBody>
        </p:sp>
        <p:sp>
          <p:nvSpPr>
            <p:cNvPr id="18" name="TextBox 17"/>
            <p:cNvSpPr txBox="1"/>
            <p:nvPr/>
          </p:nvSpPr>
          <p:spPr>
            <a:xfrm>
              <a:off x="5394387" y="1646323"/>
              <a:ext cx="1743092" cy="455629"/>
            </a:xfrm>
            <a:prstGeom prst="rect">
              <a:avLst/>
            </a:prstGeom>
          </p:spPr>
          <p:txBody>
            <a:bodyPr vert="horz" wrap="square" lIns="0" tIns="45720" rIns="0" bIns="45720" rtlCol="0" anchor="t" anchorCtr="0">
              <a:noAutofit/>
            </a:bodyPr>
            <a:lstStyle/>
            <a:p>
              <a:pPr algn="ctr"/>
              <a:r>
                <a:rPr lang="en-US" sz="2000" dirty="0" smtClean="0">
                  <a:solidFill>
                    <a:srgbClr val="00B050"/>
                  </a:solidFill>
                  <a:latin typeface="Franklin Gothic Medium" panose="020B0603020102020204" pitchFamily="34" charset="0"/>
                </a:rPr>
                <a:t>Money</a:t>
              </a:r>
            </a:p>
          </p:txBody>
        </p:sp>
      </p:grpSp>
      <p:grpSp>
        <p:nvGrpSpPr>
          <p:cNvPr id="22" name="Group 21"/>
          <p:cNvGrpSpPr/>
          <p:nvPr/>
        </p:nvGrpSpPr>
        <p:grpSpPr>
          <a:xfrm>
            <a:off x="6318494" y="1472289"/>
            <a:ext cx="2222501" cy="2550582"/>
            <a:chOff x="6518808" y="3759557"/>
            <a:chExt cx="2461415" cy="2824763"/>
          </a:xfrm>
        </p:grpSpPr>
        <p:sp>
          <p:nvSpPr>
            <p:cNvPr id="10" name="TextBox 9"/>
            <p:cNvSpPr txBox="1"/>
            <p:nvPr/>
          </p:nvSpPr>
          <p:spPr>
            <a:xfrm>
              <a:off x="6518808" y="4488020"/>
              <a:ext cx="2461415" cy="2096300"/>
            </a:xfrm>
            <a:prstGeom prst="rect">
              <a:avLst/>
            </a:prstGeom>
            <a:noFill/>
          </p:spPr>
          <p:txBody>
            <a:bodyPr wrap="square" rtlCol="0">
              <a:spAutoFit/>
            </a:bodyPr>
            <a:lstStyle/>
            <a:p>
              <a:pPr>
                <a:lnSpc>
                  <a:spcPct val="130000"/>
                </a:lnSpc>
                <a:defRPr/>
              </a:pPr>
              <a:r>
                <a:rPr lang="en-US" kern="0" dirty="0" smtClean="0">
                  <a:solidFill>
                    <a:srgbClr val="660066"/>
                  </a:solidFill>
                  <a:latin typeface="Franklin Gothic Medium" panose="020B0603020102020204" pitchFamily="34" charset="0"/>
                </a:rPr>
                <a:t>Life</a:t>
              </a:r>
            </a:p>
            <a:p>
              <a:pPr>
                <a:lnSpc>
                  <a:spcPct val="130000"/>
                </a:lnSpc>
                <a:defRPr/>
              </a:pPr>
              <a:r>
                <a:rPr lang="en-US" kern="0" dirty="0" smtClean="0">
                  <a:solidFill>
                    <a:srgbClr val="660066"/>
                  </a:solidFill>
                  <a:latin typeface="Franklin Gothic Medium" panose="020B0603020102020204" pitchFamily="34" charset="0"/>
                </a:rPr>
                <a:t>Disability </a:t>
              </a:r>
              <a:r>
                <a:rPr lang="en-US" sz="1400" i="1" kern="0" dirty="0" smtClean="0">
                  <a:solidFill>
                    <a:srgbClr val="660066"/>
                  </a:solidFill>
                  <a:latin typeface="Franklin Gothic Medium" panose="020B0603020102020204" pitchFamily="34" charset="0"/>
                </a:rPr>
                <a:t>(LTD and STD)</a:t>
              </a:r>
            </a:p>
            <a:p>
              <a:pPr>
                <a:lnSpc>
                  <a:spcPct val="130000"/>
                </a:lnSpc>
                <a:defRPr/>
              </a:pPr>
              <a:r>
                <a:rPr lang="en-US" kern="0" dirty="0" smtClean="0">
                  <a:solidFill>
                    <a:srgbClr val="660066"/>
                  </a:solidFill>
                  <a:latin typeface="Franklin Gothic Medium" panose="020B0603020102020204" pitchFamily="34" charset="0"/>
                </a:rPr>
                <a:t>Legal Services</a:t>
              </a:r>
            </a:p>
            <a:p>
              <a:pPr>
                <a:lnSpc>
                  <a:spcPct val="130000"/>
                </a:lnSpc>
                <a:defRPr/>
              </a:pPr>
              <a:r>
                <a:rPr lang="en-US" kern="0" dirty="0" smtClean="0">
                  <a:solidFill>
                    <a:srgbClr val="660066"/>
                  </a:solidFill>
                  <a:latin typeface="Franklin Gothic Medium" panose="020B0603020102020204" pitchFamily="34" charset="0"/>
                </a:rPr>
                <a:t>ID Theft Protection</a:t>
              </a:r>
            </a:p>
            <a:p>
              <a:pPr>
                <a:lnSpc>
                  <a:spcPct val="130000"/>
                </a:lnSpc>
                <a:defRPr/>
              </a:pPr>
              <a:r>
                <a:rPr lang="en-US" kern="0" dirty="0" smtClean="0">
                  <a:solidFill>
                    <a:srgbClr val="660066"/>
                  </a:solidFill>
                  <a:latin typeface="Franklin Gothic Medium" panose="020B0603020102020204" pitchFamily="34" charset="0"/>
                </a:rPr>
                <a:t>Pet Insurance</a:t>
              </a:r>
            </a:p>
          </p:txBody>
        </p:sp>
        <p:cxnSp>
          <p:nvCxnSpPr>
            <p:cNvPr id="13" name="Straight Connector 12"/>
            <p:cNvCxnSpPr/>
            <p:nvPr/>
          </p:nvCxnSpPr>
          <p:spPr>
            <a:xfrm>
              <a:off x="6941980" y="4265475"/>
              <a:ext cx="1862795" cy="0"/>
            </a:xfrm>
            <a:prstGeom prst="line">
              <a:avLst/>
            </a:prstGeom>
            <a:ln w="6350" cmpd="sng">
              <a:solidFill>
                <a:srgbClr val="401A80"/>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137479" y="3759557"/>
              <a:ext cx="1743092" cy="455629"/>
            </a:xfrm>
            <a:prstGeom prst="rect">
              <a:avLst/>
            </a:prstGeom>
          </p:spPr>
          <p:txBody>
            <a:bodyPr vert="horz" wrap="square" lIns="0" tIns="45720" rIns="0" bIns="45720" rtlCol="0" anchor="t" anchorCtr="0">
              <a:noAutofit/>
            </a:bodyPr>
            <a:lstStyle/>
            <a:p>
              <a:pPr algn="ctr"/>
              <a:r>
                <a:rPr lang="en-US" sz="2000" dirty="0" smtClean="0">
                  <a:solidFill>
                    <a:srgbClr val="752FA4"/>
                  </a:solidFill>
                  <a:latin typeface="Franklin Gothic Medium" panose="020B0603020102020204" pitchFamily="34" charset="0"/>
                </a:rPr>
                <a:t>Protection</a:t>
              </a:r>
            </a:p>
          </p:txBody>
        </p:sp>
      </p:grpSp>
      <p:pic>
        <p:nvPicPr>
          <p:cNvPr id="20" name="Picture 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9475" y="1984323"/>
            <a:ext cx="3620700" cy="3620700"/>
          </a:xfrm>
          <a:prstGeom prst="rect">
            <a:avLst/>
          </a:prstGeom>
        </p:spPr>
      </p:pic>
      <p:grpSp>
        <p:nvGrpSpPr>
          <p:cNvPr id="23" name="Group 22"/>
          <p:cNvGrpSpPr/>
          <p:nvPr/>
        </p:nvGrpSpPr>
        <p:grpSpPr>
          <a:xfrm>
            <a:off x="6318494" y="5232026"/>
            <a:ext cx="2222501" cy="1284491"/>
            <a:chOff x="6518808" y="3759557"/>
            <a:chExt cx="2461415" cy="1422571"/>
          </a:xfrm>
        </p:grpSpPr>
        <p:sp>
          <p:nvSpPr>
            <p:cNvPr id="24" name="TextBox 23"/>
            <p:cNvSpPr txBox="1"/>
            <p:nvPr/>
          </p:nvSpPr>
          <p:spPr>
            <a:xfrm>
              <a:off x="6518808" y="4323156"/>
              <a:ext cx="2461415" cy="858972"/>
            </a:xfrm>
            <a:prstGeom prst="rect">
              <a:avLst/>
            </a:prstGeom>
            <a:noFill/>
          </p:spPr>
          <p:txBody>
            <a:bodyPr wrap="square" rtlCol="0">
              <a:spAutoFit/>
            </a:bodyPr>
            <a:lstStyle/>
            <a:p>
              <a:pPr>
                <a:lnSpc>
                  <a:spcPct val="130000"/>
                </a:lnSpc>
                <a:defRPr/>
              </a:pPr>
              <a:r>
                <a:rPr lang="en-US" kern="0" dirty="0">
                  <a:solidFill>
                    <a:srgbClr val="009999"/>
                  </a:solidFill>
                  <a:latin typeface="Franklin Gothic Medium" panose="020B0603020102020204" pitchFamily="34" charset="0"/>
                </a:rPr>
                <a:t>Personal Time Off (PTO) Buy-Up </a:t>
              </a:r>
              <a:endParaRPr lang="en-US" kern="0" dirty="0" smtClean="0">
                <a:solidFill>
                  <a:srgbClr val="009999"/>
                </a:solidFill>
                <a:latin typeface="Franklin Gothic Medium" panose="020B0603020102020204" pitchFamily="34" charset="0"/>
              </a:endParaRPr>
            </a:p>
          </p:txBody>
        </p:sp>
        <p:cxnSp>
          <p:nvCxnSpPr>
            <p:cNvPr id="25" name="Straight Connector 24"/>
            <p:cNvCxnSpPr/>
            <p:nvPr/>
          </p:nvCxnSpPr>
          <p:spPr>
            <a:xfrm>
              <a:off x="6941980" y="4265475"/>
              <a:ext cx="1862795" cy="0"/>
            </a:xfrm>
            <a:prstGeom prst="line">
              <a:avLst/>
            </a:prstGeom>
            <a:ln w="6350" cmpd="sng">
              <a:solidFill>
                <a:srgbClr val="00CC99"/>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137479" y="3759557"/>
              <a:ext cx="1743092" cy="455629"/>
            </a:xfrm>
            <a:prstGeom prst="rect">
              <a:avLst/>
            </a:prstGeom>
          </p:spPr>
          <p:txBody>
            <a:bodyPr vert="horz" wrap="square" lIns="0" tIns="45720" rIns="0" bIns="45720" rtlCol="0" anchor="t" anchorCtr="0">
              <a:noAutofit/>
            </a:bodyPr>
            <a:lstStyle/>
            <a:p>
              <a:pPr algn="ctr"/>
              <a:r>
                <a:rPr lang="en-US" sz="2000" dirty="0" smtClean="0">
                  <a:solidFill>
                    <a:srgbClr val="009999"/>
                  </a:solidFill>
                  <a:latin typeface="Franklin Gothic Medium" panose="020B0603020102020204" pitchFamily="34" charset="0"/>
                </a:rPr>
                <a:t>Lifestyle</a:t>
              </a:r>
            </a:p>
          </p:txBody>
        </p:sp>
      </p:gr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6741" y="5080074"/>
            <a:ext cx="715308" cy="71530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2309" y="1222455"/>
            <a:ext cx="715308" cy="715308"/>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32309" y="5080074"/>
            <a:ext cx="715308" cy="715308"/>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6741" y="1330035"/>
            <a:ext cx="715308" cy="715308"/>
          </a:xfrm>
          <a:prstGeom prst="rect">
            <a:avLst/>
          </a:prstGeom>
        </p:spPr>
      </p:pic>
    </p:spTree>
    <p:extLst>
      <p:ext uri="{BB962C8B-B14F-4D97-AF65-F5344CB8AC3E}">
        <p14:creationId xmlns:p14="http://schemas.microsoft.com/office/powerpoint/2010/main" val="1131801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016000" y="2903088"/>
            <a:ext cx="3436579" cy="1321253"/>
          </a:xfrm>
          <a:prstGeom prst="roundRect">
            <a:avLst>
              <a:gd name="adj" fmla="val 8276"/>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latin typeface="Franklin Gothic Medium"/>
            </a:endParaRPr>
          </a:p>
        </p:txBody>
      </p:sp>
      <p:sp>
        <p:nvSpPr>
          <p:cNvPr id="43" name="Oval 42"/>
          <p:cNvSpPr/>
          <p:nvPr/>
        </p:nvSpPr>
        <p:spPr>
          <a:xfrm flipH="1">
            <a:off x="179161" y="2859804"/>
            <a:ext cx="1445726" cy="14447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5" name="Rounded Rectangle 24"/>
          <p:cNvSpPr/>
          <p:nvPr/>
        </p:nvSpPr>
        <p:spPr>
          <a:xfrm>
            <a:off x="1016000" y="4337576"/>
            <a:ext cx="3436579" cy="1321253"/>
          </a:xfrm>
          <a:prstGeom prst="roundRect">
            <a:avLst>
              <a:gd name="adj" fmla="val 8276"/>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latin typeface="Franklin Gothic Medium"/>
            </a:endParaRPr>
          </a:p>
        </p:txBody>
      </p:sp>
      <p:sp>
        <p:nvSpPr>
          <p:cNvPr id="42" name="Oval 41"/>
          <p:cNvSpPr/>
          <p:nvPr/>
        </p:nvSpPr>
        <p:spPr>
          <a:xfrm flipH="1">
            <a:off x="179161" y="4293784"/>
            <a:ext cx="1445726" cy="14447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6" name="Rounded Rectangle 25"/>
          <p:cNvSpPr/>
          <p:nvPr/>
        </p:nvSpPr>
        <p:spPr>
          <a:xfrm>
            <a:off x="4498513" y="4337576"/>
            <a:ext cx="3692988" cy="1321253"/>
          </a:xfrm>
          <a:prstGeom prst="roundRect">
            <a:avLst>
              <a:gd name="adj" fmla="val 8276"/>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latin typeface="Franklin Gothic Medium"/>
            </a:endParaRPr>
          </a:p>
        </p:txBody>
      </p:sp>
      <p:sp>
        <p:nvSpPr>
          <p:cNvPr id="41" name="Oval 40"/>
          <p:cNvSpPr/>
          <p:nvPr/>
        </p:nvSpPr>
        <p:spPr>
          <a:xfrm flipH="1">
            <a:off x="7468638" y="4293784"/>
            <a:ext cx="1445726" cy="14447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24" name="Rounded Rectangle 23"/>
          <p:cNvSpPr/>
          <p:nvPr/>
        </p:nvSpPr>
        <p:spPr>
          <a:xfrm>
            <a:off x="4498513" y="2903088"/>
            <a:ext cx="3692988" cy="1321253"/>
          </a:xfrm>
          <a:prstGeom prst="roundRect">
            <a:avLst>
              <a:gd name="adj" fmla="val 8276"/>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latin typeface="Franklin Gothic Medium"/>
            </a:endParaRPr>
          </a:p>
        </p:txBody>
      </p:sp>
      <p:sp>
        <p:nvSpPr>
          <p:cNvPr id="40" name="Oval 39"/>
          <p:cNvSpPr/>
          <p:nvPr/>
        </p:nvSpPr>
        <p:spPr>
          <a:xfrm flipH="1">
            <a:off x="7456262" y="2849048"/>
            <a:ext cx="1445726" cy="144473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39" name="Slide Number Placeholder 3"/>
          <p:cNvSpPr>
            <a:spLocks noGrp="1"/>
          </p:cNvSpPr>
          <p:nvPr>
            <p:ph type="sldNum" sz="quarter" idx="23"/>
          </p:nvPr>
        </p:nvSpPr>
        <p:spPr/>
        <p:txBody>
          <a:bodyPr/>
          <a:lstStyle/>
          <a:p>
            <a:pPr>
              <a:defRPr/>
            </a:pPr>
            <a:fld id="{39BCFBC5-D020-FC44-B350-B31C56D5416D}" type="slidenum">
              <a:rPr lang="en-US" smtClean="0">
                <a:solidFill>
                  <a:srgbClr val="005295"/>
                </a:solidFill>
              </a:rPr>
              <a:pPr>
                <a:defRPr/>
              </a:pPr>
              <a:t>8</a:t>
            </a:fld>
            <a:endParaRPr lang="en-US" dirty="0">
              <a:solidFill>
                <a:srgbClr val="005295"/>
              </a:solidFill>
            </a:endParaRPr>
          </a:p>
        </p:txBody>
      </p:sp>
      <p:sp>
        <p:nvSpPr>
          <p:cNvPr id="3" name="Text Placeholder 2"/>
          <p:cNvSpPr>
            <a:spLocks noGrp="1"/>
          </p:cNvSpPr>
          <p:nvPr>
            <p:ph type="body" sz="quarter" idx="12"/>
          </p:nvPr>
        </p:nvSpPr>
        <p:spPr>
          <a:xfrm>
            <a:off x="457200" y="1139824"/>
            <a:ext cx="8229600" cy="854075"/>
          </a:xfrm>
        </p:spPr>
        <p:txBody>
          <a:bodyPr>
            <a:noAutofit/>
          </a:bodyPr>
          <a:lstStyle/>
          <a:p>
            <a:pPr marL="0" indent="0"/>
            <a:r>
              <a:rPr lang="en-US" sz="1800" dirty="0" smtClean="0"/>
              <a:t>We provide a robust decision support tools to make it easy for individuals and families to select a benefits portfolio with the coverage they actually need.</a:t>
            </a:r>
            <a:endParaRPr lang="en-US" sz="1800" dirty="0"/>
          </a:p>
        </p:txBody>
      </p:sp>
      <p:sp>
        <p:nvSpPr>
          <p:cNvPr id="2" name="Title 1"/>
          <p:cNvSpPr>
            <a:spLocks noGrp="1"/>
          </p:cNvSpPr>
          <p:nvPr>
            <p:ph type="title"/>
          </p:nvPr>
        </p:nvSpPr>
        <p:spPr/>
        <p:txBody>
          <a:bodyPr/>
          <a:lstStyle/>
          <a:p>
            <a:r>
              <a:rPr lang="en-US" b="0" dirty="0" smtClean="0"/>
              <a:t>Our decision support model</a:t>
            </a:r>
            <a:endParaRPr lang="en-US" b="0" dirty="0"/>
          </a:p>
        </p:txBody>
      </p:sp>
      <p:sp>
        <p:nvSpPr>
          <p:cNvPr id="19" name="Oval 18"/>
          <p:cNvSpPr/>
          <p:nvPr/>
        </p:nvSpPr>
        <p:spPr>
          <a:xfrm>
            <a:off x="254000" y="2926064"/>
            <a:ext cx="1293974" cy="1293974"/>
          </a:xfrm>
          <a:prstGeom prst="ellipse">
            <a:avLst/>
          </a:prstGeom>
          <a:gradFill flip="none" rotWithShape="1">
            <a:gsLst>
              <a:gs pos="51000">
                <a:schemeClr val="tx2"/>
              </a:gs>
              <a:gs pos="0">
                <a:schemeClr val="tx2">
                  <a:lumMod val="50000"/>
                </a:schemeClr>
              </a:gs>
              <a:gs pos="100000">
                <a:schemeClr val="tx2">
                  <a:lumMod val="50000"/>
                </a:schemeClr>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30" name="Oval 29"/>
          <p:cNvSpPr/>
          <p:nvPr/>
        </p:nvSpPr>
        <p:spPr>
          <a:xfrm>
            <a:off x="254000" y="4364855"/>
            <a:ext cx="1293974" cy="1293974"/>
          </a:xfrm>
          <a:prstGeom prst="ellipse">
            <a:avLst/>
          </a:prstGeom>
          <a:gradFill flip="none" rotWithShape="1">
            <a:gsLst>
              <a:gs pos="51000">
                <a:schemeClr val="accent6">
                  <a:lumMod val="50000"/>
                </a:schemeClr>
              </a:gs>
              <a:gs pos="0">
                <a:schemeClr val="accent6"/>
              </a:gs>
              <a:gs pos="100000">
                <a:schemeClr val="accent6"/>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31" name="Oval 30"/>
          <p:cNvSpPr/>
          <p:nvPr/>
        </p:nvSpPr>
        <p:spPr>
          <a:xfrm>
            <a:off x="7544514" y="2926064"/>
            <a:ext cx="1293974" cy="1293974"/>
          </a:xfrm>
          <a:prstGeom prst="ellipse">
            <a:avLst/>
          </a:prstGeom>
          <a:gradFill flip="none" rotWithShape="1">
            <a:gsLst>
              <a:gs pos="51000">
                <a:schemeClr val="accent1">
                  <a:lumMod val="75000"/>
                </a:schemeClr>
              </a:gs>
              <a:gs pos="0">
                <a:schemeClr val="accent1"/>
              </a:gs>
              <a:gs pos="100000">
                <a:schemeClr val="accent1"/>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32" name="Oval 31"/>
          <p:cNvSpPr/>
          <p:nvPr/>
        </p:nvSpPr>
        <p:spPr>
          <a:xfrm>
            <a:off x="7544514" y="4364855"/>
            <a:ext cx="1293974" cy="1293974"/>
          </a:xfrm>
          <a:prstGeom prst="ellipse">
            <a:avLst/>
          </a:prstGeom>
          <a:gradFill flip="none" rotWithShape="1">
            <a:gsLst>
              <a:gs pos="51000">
                <a:schemeClr val="accent1">
                  <a:lumMod val="50000"/>
                </a:schemeClr>
              </a:gs>
              <a:gs pos="0">
                <a:schemeClr val="accent1">
                  <a:lumMod val="75000"/>
                </a:schemeClr>
              </a:gs>
              <a:gs pos="100000">
                <a:schemeClr val="accent1">
                  <a:lumMod val="75000"/>
                </a:schemeClr>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35" name="Picture 34" descr="Liazon_Iconography-4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 y="2773623"/>
            <a:ext cx="1662310" cy="1672702"/>
          </a:xfrm>
          <a:prstGeom prst="rect">
            <a:avLst/>
          </a:prstGeom>
        </p:spPr>
      </p:pic>
      <p:pic>
        <p:nvPicPr>
          <p:cNvPr id="36" name="Picture 35" descr="Liazon_Iconography-49.png"/>
          <p:cNvPicPr>
            <a:picLocks noChangeAspect="1"/>
          </p:cNvPicPr>
          <p:nvPr/>
        </p:nvPicPr>
        <p:blipFill rotWithShape="1">
          <a:blip r:embed="rId4" cstate="print">
            <a:extLst>
              <a:ext uri="{28A0092B-C50C-407E-A947-70E740481C1C}">
                <a14:useLocalDpi xmlns:a14="http://schemas.microsoft.com/office/drawing/2010/main" val="0"/>
              </a:ext>
            </a:extLst>
          </a:blip>
          <a:srcRect l="53957" r="24319"/>
          <a:stretch/>
        </p:blipFill>
        <p:spPr>
          <a:xfrm>
            <a:off x="7559315" y="2730500"/>
            <a:ext cx="1293974" cy="1764442"/>
          </a:xfrm>
          <a:prstGeom prst="rect">
            <a:avLst/>
          </a:prstGeom>
        </p:spPr>
      </p:pic>
      <p:pic>
        <p:nvPicPr>
          <p:cNvPr id="37" name="Picture 36" descr="Liazon_Iconography-49.png"/>
          <p:cNvPicPr>
            <a:picLocks noChangeAspect="1"/>
          </p:cNvPicPr>
          <p:nvPr/>
        </p:nvPicPr>
        <p:blipFill rotWithShape="1">
          <a:blip r:embed="rId4" cstate="print">
            <a:extLst>
              <a:ext uri="{28A0092B-C50C-407E-A947-70E740481C1C}">
                <a14:useLocalDpi xmlns:a14="http://schemas.microsoft.com/office/drawing/2010/main" val="0"/>
              </a:ext>
            </a:extLst>
          </a:blip>
          <a:srcRect l="8329" t="-7203" r="69947" b="7203"/>
          <a:stretch/>
        </p:blipFill>
        <p:spPr>
          <a:xfrm>
            <a:off x="7531490" y="4030964"/>
            <a:ext cx="1293974" cy="1764442"/>
          </a:xfrm>
          <a:prstGeom prst="rect">
            <a:avLst/>
          </a:prstGeom>
        </p:spPr>
      </p:pic>
      <p:pic>
        <p:nvPicPr>
          <p:cNvPr id="38" name="Picture 37" descr="Liazon_Iconography-49.png"/>
          <p:cNvPicPr>
            <a:picLocks noChangeAspect="1"/>
          </p:cNvPicPr>
          <p:nvPr/>
        </p:nvPicPr>
        <p:blipFill rotWithShape="1">
          <a:blip r:embed="rId4" cstate="print">
            <a:extLst>
              <a:ext uri="{28A0092B-C50C-407E-A947-70E740481C1C}">
                <a14:useLocalDpi xmlns:a14="http://schemas.microsoft.com/office/drawing/2010/main" val="0"/>
              </a:ext>
            </a:extLst>
          </a:blip>
          <a:srcRect l="31569" r="46707"/>
          <a:stretch/>
        </p:blipFill>
        <p:spPr>
          <a:xfrm>
            <a:off x="254000" y="4143747"/>
            <a:ext cx="1293974" cy="1764442"/>
          </a:xfrm>
          <a:prstGeom prst="rect">
            <a:avLst/>
          </a:prstGeom>
        </p:spPr>
      </p:pic>
      <p:sp>
        <p:nvSpPr>
          <p:cNvPr id="44" name="Content Placeholder 4"/>
          <p:cNvSpPr txBox="1">
            <a:spLocks/>
          </p:cNvSpPr>
          <p:nvPr/>
        </p:nvSpPr>
        <p:spPr>
          <a:xfrm>
            <a:off x="1624887" y="3067001"/>
            <a:ext cx="1566334" cy="1056410"/>
          </a:xfrm>
          <a:prstGeom prst="rect">
            <a:avLst/>
          </a:prstGeom>
        </p:spPr>
        <p:txBody>
          <a:bodyPr/>
          <a:lstStyle>
            <a:lvl1pPr marL="292608" indent="-292608" algn="l" defTabSz="914400" rtl="0" eaLnBrk="1" latinLnBrk="0" hangingPunct="1">
              <a:lnSpc>
                <a:spcPct val="95000"/>
              </a:lnSpc>
              <a:spcBef>
                <a:spcPts val="1600"/>
              </a:spcBef>
              <a:buClr>
                <a:schemeClr val="accent2"/>
              </a:buClr>
              <a:buSzPct val="85000"/>
              <a:buFont typeface="Arial" pitchFamily="34" charset="0"/>
              <a:buChar char="►"/>
              <a:defRPr sz="2000" kern="1200">
                <a:solidFill>
                  <a:schemeClr val="tx1"/>
                </a:solidFill>
                <a:latin typeface="Verdana" pitchFamily="34" charset="0"/>
                <a:ea typeface="Verdana" pitchFamily="34" charset="0"/>
                <a:cs typeface="Verdana" pitchFamily="34" charset="0"/>
              </a:defRPr>
            </a:lvl1pPr>
            <a:lvl2pPr marL="596900" indent="-228600" algn="l" defTabSz="914400" rtl="0" eaLnBrk="1" latinLnBrk="0" hangingPunct="1">
              <a:lnSpc>
                <a:spcPct val="95000"/>
              </a:lnSpc>
              <a:spcBef>
                <a:spcPts val="800"/>
              </a:spcBef>
              <a:buClr>
                <a:schemeClr val="accent2"/>
              </a:buClr>
              <a:buFont typeface="Wingdings" pitchFamily="2" charset="2"/>
              <a:buChar char=""/>
              <a:defRPr sz="1800" kern="1200">
                <a:solidFill>
                  <a:schemeClr val="tx1"/>
                </a:solidFill>
                <a:latin typeface="Verdana" pitchFamily="34" charset="0"/>
                <a:ea typeface="Verdana" pitchFamily="34" charset="0"/>
                <a:cs typeface="Verdana" pitchFamily="34" charset="0"/>
              </a:defRPr>
            </a:lvl2pPr>
            <a:lvl3pPr marL="914400" indent="-228600" algn="l" defTabSz="914400" rtl="0" eaLnBrk="1" latinLnBrk="0" hangingPunct="1">
              <a:lnSpc>
                <a:spcPct val="95000"/>
              </a:lnSpc>
              <a:spcBef>
                <a:spcPts val="400"/>
              </a:spcBef>
              <a:buClr>
                <a:schemeClr val="accent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189038" indent="-155575" algn="l" defTabSz="914400" rtl="0" eaLnBrk="1" latinLnBrk="0" hangingPunct="1">
              <a:lnSpc>
                <a:spcPct val="95000"/>
              </a:lnSpc>
              <a:spcBef>
                <a:spcPts val="200"/>
              </a:spcBef>
              <a:buClr>
                <a:schemeClr val="accent2"/>
              </a:buClr>
              <a:buFont typeface="Wingdings" pitchFamily="2" charset="2"/>
              <a:buChar char=""/>
              <a:defRPr sz="1400" kern="1200">
                <a:solidFill>
                  <a:schemeClr val="tx1"/>
                </a:solidFill>
                <a:latin typeface="Verdana" pitchFamily="34" charset="0"/>
                <a:ea typeface="Verdana" pitchFamily="34" charset="0"/>
                <a:cs typeface="Verdana" pitchFamily="34" charset="0"/>
              </a:defRPr>
            </a:lvl4pPr>
            <a:lvl5pPr marL="1481328" indent="-173736" algn="l" defTabSz="914400" rtl="0" eaLnBrk="1" latinLnBrk="0" hangingPunct="1">
              <a:lnSpc>
                <a:spcPct val="95000"/>
              </a:lnSpc>
              <a:spcBef>
                <a:spcPts val="100"/>
              </a:spcBef>
              <a:buClr>
                <a:schemeClr val="accent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fontAlgn="base">
              <a:lnSpc>
                <a:spcPct val="80000"/>
              </a:lnSpc>
              <a:spcAft>
                <a:spcPct val="0"/>
              </a:spcAft>
              <a:buClr>
                <a:srgbClr val="00A5D9"/>
              </a:buClr>
              <a:buFont typeface="Wingdings" pitchFamily="2" charset="2"/>
              <a:buNone/>
            </a:pPr>
            <a:r>
              <a:rPr lang="en-US" sz="1200" b="1" dirty="0" smtClean="0">
                <a:solidFill>
                  <a:srgbClr val="FFFFFF"/>
                </a:solidFill>
                <a:latin typeface="Franklin Gothic Medium"/>
              </a:rPr>
              <a:t>Recommendation Engine</a:t>
            </a:r>
          </a:p>
          <a:p>
            <a:pPr marL="0" lvl="2" indent="0" fontAlgn="base">
              <a:lnSpc>
                <a:spcPct val="100000"/>
              </a:lnSpc>
              <a:spcAft>
                <a:spcPct val="0"/>
              </a:spcAft>
              <a:buClrTx/>
              <a:buFont typeface="Arial" pitchFamily="34" charset="0"/>
              <a:buNone/>
            </a:pPr>
            <a:r>
              <a:rPr lang="en-US" sz="1000" dirty="0" smtClean="0">
                <a:solidFill>
                  <a:srgbClr val="FFFFFF"/>
                </a:solidFill>
                <a:latin typeface="Franklin Gothic Book"/>
              </a:rPr>
              <a:t>Uses sophisticated statistical modeling to predict the right combination of plans</a:t>
            </a:r>
          </a:p>
          <a:p>
            <a:pPr lvl="1" fontAlgn="base">
              <a:spcAft>
                <a:spcPct val="0"/>
              </a:spcAft>
              <a:buClr>
                <a:srgbClr val="00A5D9"/>
              </a:buClr>
            </a:pPr>
            <a:endParaRPr lang="en-US" sz="1000" dirty="0" smtClean="0">
              <a:solidFill>
                <a:srgbClr val="FFFFFF"/>
              </a:solidFill>
              <a:latin typeface="Franklin Gothic Medium"/>
            </a:endParaRPr>
          </a:p>
        </p:txBody>
      </p:sp>
      <p:sp>
        <p:nvSpPr>
          <p:cNvPr id="45" name="Content Placeholder 4"/>
          <p:cNvSpPr txBox="1">
            <a:spLocks/>
          </p:cNvSpPr>
          <p:nvPr/>
        </p:nvSpPr>
        <p:spPr>
          <a:xfrm>
            <a:off x="1662987" y="4576207"/>
            <a:ext cx="1566334" cy="935594"/>
          </a:xfrm>
          <a:prstGeom prst="rect">
            <a:avLst/>
          </a:prstGeom>
        </p:spPr>
        <p:txBody>
          <a:bodyPr/>
          <a:lstStyle>
            <a:lvl1pPr marL="292608" indent="-292608" algn="l" defTabSz="914400" rtl="0" eaLnBrk="1" latinLnBrk="0" hangingPunct="1">
              <a:lnSpc>
                <a:spcPct val="95000"/>
              </a:lnSpc>
              <a:spcBef>
                <a:spcPts val="1600"/>
              </a:spcBef>
              <a:buClr>
                <a:schemeClr val="accent2"/>
              </a:buClr>
              <a:buSzPct val="85000"/>
              <a:buFont typeface="Arial" pitchFamily="34" charset="0"/>
              <a:buChar char="►"/>
              <a:defRPr sz="2000" kern="1200">
                <a:solidFill>
                  <a:schemeClr val="tx1"/>
                </a:solidFill>
                <a:latin typeface="Verdana" pitchFamily="34" charset="0"/>
                <a:ea typeface="Verdana" pitchFamily="34" charset="0"/>
                <a:cs typeface="Verdana" pitchFamily="34" charset="0"/>
              </a:defRPr>
            </a:lvl1pPr>
            <a:lvl2pPr marL="596900" indent="-228600" algn="l" defTabSz="914400" rtl="0" eaLnBrk="1" latinLnBrk="0" hangingPunct="1">
              <a:lnSpc>
                <a:spcPct val="95000"/>
              </a:lnSpc>
              <a:spcBef>
                <a:spcPts val="800"/>
              </a:spcBef>
              <a:buClr>
                <a:schemeClr val="accent2"/>
              </a:buClr>
              <a:buFont typeface="Wingdings" pitchFamily="2" charset="2"/>
              <a:buChar char=""/>
              <a:defRPr sz="1800" kern="1200">
                <a:solidFill>
                  <a:schemeClr val="tx1"/>
                </a:solidFill>
                <a:latin typeface="Verdana" pitchFamily="34" charset="0"/>
                <a:ea typeface="Verdana" pitchFamily="34" charset="0"/>
                <a:cs typeface="Verdana" pitchFamily="34" charset="0"/>
              </a:defRPr>
            </a:lvl2pPr>
            <a:lvl3pPr marL="914400" indent="-228600" algn="l" defTabSz="914400" rtl="0" eaLnBrk="1" latinLnBrk="0" hangingPunct="1">
              <a:lnSpc>
                <a:spcPct val="95000"/>
              </a:lnSpc>
              <a:spcBef>
                <a:spcPts val="400"/>
              </a:spcBef>
              <a:buClr>
                <a:schemeClr val="accent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189038" indent="-155575" algn="l" defTabSz="914400" rtl="0" eaLnBrk="1" latinLnBrk="0" hangingPunct="1">
              <a:lnSpc>
                <a:spcPct val="95000"/>
              </a:lnSpc>
              <a:spcBef>
                <a:spcPts val="200"/>
              </a:spcBef>
              <a:buClr>
                <a:schemeClr val="accent2"/>
              </a:buClr>
              <a:buFont typeface="Wingdings" pitchFamily="2" charset="2"/>
              <a:buChar char=""/>
              <a:defRPr sz="1400" kern="1200">
                <a:solidFill>
                  <a:schemeClr val="tx1"/>
                </a:solidFill>
                <a:latin typeface="Verdana" pitchFamily="34" charset="0"/>
                <a:ea typeface="Verdana" pitchFamily="34" charset="0"/>
                <a:cs typeface="Verdana" pitchFamily="34" charset="0"/>
              </a:defRPr>
            </a:lvl4pPr>
            <a:lvl5pPr marL="1481328" indent="-173736" algn="l" defTabSz="914400" rtl="0" eaLnBrk="1" latinLnBrk="0" hangingPunct="1">
              <a:lnSpc>
                <a:spcPct val="95000"/>
              </a:lnSpc>
              <a:spcBef>
                <a:spcPts val="100"/>
              </a:spcBef>
              <a:buClr>
                <a:schemeClr val="accent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fontAlgn="base">
              <a:lnSpc>
                <a:spcPct val="80000"/>
              </a:lnSpc>
              <a:spcAft>
                <a:spcPct val="0"/>
              </a:spcAft>
              <a:buClr>
                <a:srgbClr val="00A5D9"/>
              </a:buClr>
              <a:buFont typeface="Wingdings" pitchFamily="2" charset="2"/>
              <a:buNone/>
            </a:pPr>
            <a:r>
              <a:rPr lang="en-US" sz="1200" b="1" dirty="0" smtClean="0">
                <a:solidFill>
                  <a:srgbClr val="FFFFFF"/>
                </a:solidFill>
                <a:latin typeface="Franklin Gothic Medium"/>
              </a:rPr>
              <a:t>Plan Summaries</a:t>
            </a:r>
          </a:p>
          <a:p>
            <a:pPr marL="0" lvl="2" indent="0" fontAlgn="base">
              <a:lnSpc>
                <a:spcPct val="100000"/>
              </a:lnSpc>
              <a:spcAft>
                <a:spcPct val="0"/>
              </a:spcAft>
              <a:buClrTx/>
              <a:buFont typeface="Arial" pitchFamily="34" charset="0"/>
              <a:buNone/>
            </a:pPr>
            <a:r>
              <a:rPr lang="en-US" sz="1000" dirty="0" smtClean="0">
                <a:solidFill>
                  <a:srgbClr val="FFFFFF"/>
                </a:solidFill>
                <a:latin typeface="Franklin Gothic Book"/>
              </a:rPr>
              <a:t>Displays key components of plans simply and without insurance jargon</a:t>
            </a:r>
            <a:r>
              <a:rPr lang="en-US" sz="1000" dirty="0" smtClean="0">
                <a:solidFill>
                  <a:srgbClr val="FFFFFF"/>
                </a:solidFill>
                <a:latin typeface="Franklin Gothic Medium"/>
              </a:rPr>
              <a:t>.</a:t>
            </a:r>
          </a:p>
        </p:txBody>
      </p:sp>
      <p:sp>
        <p:nvSpPr>
          <p:cNvPr id="46" name="Content Placeholder 4"/>
          <p:cNvSpPr txBox="1">
            <a:spLocks/>
          </p:cNvSpPr>
          <p:nvPr/>
        </p:nvSpPr>
        <p:spPr>
          <a:xfrm>
            <a:off x="5954881" y="3067001"/>
            <a:ext cx="1566334" cy="1056410"/>
          </a:xfrm>
          <a:prstGeom prst="rect">
            <a:avLst/>
          </a:prstGeom>
        </p:spPr>
        <p:txBody>
          <a:bodyPr/>
          <a:lstStyle>
            <a:lvl1pPr marL="292608" indent="-292608" algn="l" defTabSz="914400" rtl="0" eaLnBrk="1" latinLnBrk="0" hangingPunct="1">
              <a:lnSpc>
                <a:spcPct val="95000"/>
              </a:lnSpc>
              <a:spcBef>
                <a:spcPts val="1600"/>
              </a:spcBef>
              <a:buClr>
                <a:schemeClr val="accent2"/>
              </a:buClr>
              <a:buSzPct val="85000"/>
              <a:buFont typeface="Arial" pitchFamily="34" charset="0"/>
              <a:buChar char="►"/>
              <a:defRPr sz="2000" kern="1200">
                <a:solidFill>
                  <a:schemeClr val="tx1"/>
                </a:solidFill>
                <a:latin typeface="Verdana" pitchFamily="34" charset="0"/>
                <a:ea typeface="Verdana" pitchFamily="34" charset="0"/>
                <a:cs typeface="Verdana" pitchFamily="34" charset="0"/>
              </a:defRPr>
            </a:lvl1pPr>
            <a:lvl2pPr marL="596900" indent="-228600" algn="l" defTabSz="914400" rtl="0" eaLnBrk="1" latinLnBrk="0" hangingPunct="1">
              <a:lnSpc>
                <a:spcPct val="95000"/>
              </a:lnSpc>
              <a:spcBef>
                <a:spcPts val="800"/>
              </a:spcBef>
              <a:buClr>
                <a:schemeClr val="accent2"/>
              </a:buClr>
              <a:buFont typeface="Wingdings" pitchFamily="2" charset="2"/>
              <a:buChar char=""/>
              <a:defRPr sz="1800" kern="1200">
                <a:solidFill>
                  <a:schemeClr val="tx1"/>
                </a:solidFill>
                <a:latin typeface="Verdana" pitchFamily="34" charset="0"/>
                <a:ea typeface="Verdana" pitchFamily="34" charset="0"/>
                <a:cs typeface="Verdana" pitchFamily="34" charset="0"/>
              </a:defRPr>
            </a:lvl2pPr>
            <a:lvl3pPr marL="914400" indent="-228600" algn="l" defTabSz="914400" rtl="0" eaLnBrk="1" latinLnBrk="0" hangingPunct="1">
              <a:lnSpc>
                <a:spcPct val="95000"/>
              </a:lnSpc>
              <a:spcBef>
                <a:spcPts val="400"/>
              </a:spcBef>
              <a:buClr>
                <a:schemeClr val="accent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189038" indent="-155575" algn="l" defTabSz="914400" rtl="0" eaLnBrk="1" latinLnBrk="0" hangingPunct="1">
              <a:lnSpc>
                <a:spcPct val="95000"/>
              </a:lnSpc>
              <a:spcBef>
                <a:spcPts val="200"/>
              </a:spcBef>
              <a:buClr>
                <a:schemeClr val="accent2"/>
              </a:buClr>
              <a:buFont typeface="Wingdings" pitchFamily="2" charset="2"/>
              <a:buChar char=""/>
              <a:defRPr sz="1400" kern="1200">
                <a:solidFill>
                  <a:schemeClr val="tx1"/>
                </a:solidFill>
                <a:latin typeface="Verdana" pitchFamily="34" charset="0"/>
                <a:ea typeface="Verdana" pitchFamily="34" charset="0"/>
                <a:cs typeface="Verdana" pitchFamily="34" charset="0"/>
              </a:defRPr>
            </a:lvl4pPr>
            <a:lvl5pPr marL="1481328" indent="-173736" algn="l" defTabSz="914400" rtl="0" eaLnBrk="1" latinLnBrk="0" hangingPunct="1">
              <a:lnSpc>
                <a:spcPct val="95000"/>
              </a:lnSpc>
              <a:spcBef>
                <a:spcPts val="100"/>
              </a:spcBef>
              <a:buClr>
                <a:schemeClr val="accent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fontAlgn="base">
              <a:lnSpc>
                <a:spcPct val="80000"/>
              </a:lnSpc>
              <a:spcAft>
                <a:spcPct val="0"/>
              </a:spcAft>
              <a:buClr>
                <a:srgbClr val="00A5D9"/>
              </a:buClr>
              <a:buFont typeface="Wingdings" pitchFamily="2" charset="2"/>
              <a:buNone/>
            </a:pPr>
            <a:r>
              <a:rPr lang="en-US" sz="1200" b="1" dirty="0" smtClean="0">
                <a:solidFill>
                  <a:srgbClr val="FFFFFF"/>
                </a:solidFill>
                <a:latin typeface="Franklin Gothic Medium"/>
              </a:rPr>
              <a:t>Insurance Education</a:t>
            </a:r>
          </a:p>
          <a:p>
            <a:pPr marL="0" lvl="2" indent="0" fontAlgn="base">
              <a:lnSpc>
                <a:spcPct val="100000"/>
              </a:lnSpc>
              <a:spcAft>
                <a:spcPct val="0"/>
              </a:spcAft>
              <a:buClrTx/>
              <a:buFont typeface="Arial" pitchFamily="34" charset="0"/>
              <a:buNone/>
            </a:pPr>
            <a:r>
              <a:rPr lang="en-US" sz="1000" dirty="0" smtClean="0">
                <a:solidFill>
                  <a:srgbClr val="FFFFFF"/>
                </a:solidFill>
                <a:latin typeface="Franklin Gothic Book"/>
              </a:rPr>
              <a:t>Contains accessible education about insurance and articles, videos and FAQs</a:t>
            </a:r>
          </a:p>
          <a:p>
            <a:pPr lvl="1" fontAlgn="base">
              <a:spcAft>
                <a:spcPct val="0"/>
              </a:spcAft>
              <a:buClr>
                <a:srgbClr val="00A5D9"/>
              </a:buClr>
            </a:pPr>
            <a:endParaRPr lang="en-US" sz="1000" dirty="0" smtClean="0">
              <a:solidFill>
                <a:srgbClr val="005295"/>
              </a:solidFill>
              <a:latin typeface="Franklin Gothic Medium"/>
            </a:endParaRPr>
          </a:p>
        </p:txBody>
      </p:sp>
      <p:sp>
        <p:nvSpPr>
          <p:cNvPr id="47" name="Content Placeholder 4"/>
          <p:cNvSpPr txBox="1">
            <a:spLocks/>
          </p:cNvSpPr>
          <p:nvPr/>
        </p:nvSpPr>
        <p:spPr>
          <a:xfrm>
            <a:off x="5992981" y="4576207"/>
            <a:ext cx="1566334" cy="935594"/>
          </a:xfrm>
          <a:prstGeom prst="rect">
            <a:avLst/>
          </a:prstGeom>
        </p:spPr>
        <p:txBody>
          <a:bodyPr/>
          <a:lstStyle>
            <a:lvl1pPr marL="292608" indent="-292608" algn="l" defTabSz="914400" rtl="0" eaLnBrk="1" latinLnBrk="0" hangingPunct="1">
              <a:lnSpc>
                <a:spcPct val="95000"/>
              </a:lnSpc>
              <a:spcBef>
                <a:spcPts val="1600"/>
              </a:spcBef>
              <a:buClr>
                <a:schemeClr val="accent2"/>
              </a:buClr>
              <a:buSzPct val="85000"/>
              <a:buFont typeface="Arial" pitchFamily="34" charset="0"/>
              <a:buChar char="►"/>
              <a:defRPr sz="2000" kern="1200">
                <a:solidFill>
                  <a:schemeClr val="tx1"/>
                </a:solidFill>
                <a:latin typeface="Verdana" pitchFamily="34" charset="0"/>
                <a:ea typeface="Verdana" pitchFamily="34" charset="0"/>
                <a:cs typeface="Verdana" pitchFamily="34" charset="0"/>
              </a:defRPr>
            </a:lvl1pPr>
            <a:lvl2pPr marL="596900" indent="-228600" algn="l" defTabSz="914400" rtl="0" eaLnBrk="1" latinLnBrk="0" hangingPunct="1">
              <a:lnSpc>
                <a:spcPct val="95000"/>
              </a:lnSpc>
              <a:spcBef>
                <a:spcPts val="800"/>
              </a:spcBef>
              <a:buClr>
                <a:schemeClr val="accent2"/>
              </a:buClr>
              <a:buFont typeface="Wingdings" pitchFamily="2" charset="2"/>
              <a:buChar char=""/>
              <a:defRPr sz="1800" kern="1200">
                <a:solidFill>
                  <a:schemeClr val="tx1"/>
                </a:solidFill>
                <a:latin typeface="Verdana" pitchFamily="34" charset="0"/>
                <a:ea typeface="Verdana" pitchFamily="34" charset="0"/>
                <a:cs typeface="Verdana" pitchFamily="34" charset="0"/>
              </a:defRPr>
            </a:lvl2pPr>
            <a:lvl3pPr marL="914400" indent="-228600" algn="l" defTabSz="914400" rtl="0" eaLnBrk="1" latinLnBrk="0" hangingPunct="1">
              <a:lnSpc>
                <a:spcPct val="95000"/>
              </a:lnSpc>
              <a:spcBef>
                <a:spcPts val="400"/>
              </a:spcBef>
              <a:buClr>
                <a:schemeClr val="accent2"/>
              </a:buClr>
              <a:buFont typeface="Arial" pitchFamily="34" charset="0"/>
              <a:buChar char="–"/>
              <a:defRPr sz="1600" kern="1200">
                <a:solidFill>
                  <a:schemeClr val="tx1"/>
                </a:solidFill>
                <a:latin typeface="Verdana" pitchFamily="34" charset="0"/>
                <a:ea typeface="Verdana" pitchFamily="34" charset="0"/>
                <a:cs typeface="Verdana" pitchFamily="34" charset="0"/>
              </a:defRPr>
            </a:lvl3pPr>
            <a:lvl4pPr marL="1189038" indent="-155575" algn="l" defTabSz="914400" rtl="0" eaLnBrk="1" latinLnBrk="0" hangingPunct="1">
              <a:lnSpc>
                <a:spcPct val="95000"/>
              </a:lnSpc>
              <a:spcBef>
                <a:spcPts val="200"/>
              </a:spcBef>
              <a:buClr>
                <a:schemeClr val="accent2"/>
              </a:buClr>
              <a:buFont typeface="Wingdings" pitchFamily="2" charset="2"/>
              <a:buChar char=""/>
              <a:defRPr sz="1400" kern="1200">
                <a:solidFill>
                  <a:schemeClr val="tx1"/>
                </a:solidFill>
                <a:latin typeface="Verdana" pitchFamily="34" charset="0"/>
                <a:ea typeface="Verdana" pitchFamily="34" charset="0"/>
                <a:cs typeface="Verdana" pitchFamily="34" charset="0"/>
              </a:defRPr>
            </a:lvl4pPr>
            <a:lvl5pPr marL="1481328" indent="-173736" algn="l" defTabSz="914400" rtl="0" eaLnBrk="1" latinLnBrk="0" hangingPunct="1">
              <a:lnSpc>
                <a:spcPct val="95000"/>
              </a:lnSpc>
              <a:spcBef>
                <a:spcPts val="100"/>
              </a:spcBef>
              <a:buClr>
                <a:schemeClr val="accent2"/>
              </a:buClr>
              <a:buFont typeface="Arial" pitchFamily="34" charset="0"/>
              <a:buChar char="–"/>
              <a:defRPr sz="12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fontAlgn="base">
              <a:lnSpc>
                <a:spcPct val="80000"/>
              </a:lnSpc>
              <a:spcAft>
                <a:spcPct val="0"/>
              </a:spcAft>
              <a:buClr>
                <a:srgbClr val="00A5D9"/>
              </a:buClr>
              <a:buFont typeface="Wingdings" pitchFamily="2" charset="2"/>
              <a:buNone/>
            </a:pPr>
            <a:r>
              <a:rPr lang="en-US" sz="1200" b="1" dirty="0" smtClean="0">
                <a:solidFill>
                  <a:srgbClr val="FFFFFF"/>
                </a:solidFill>
                <a:latin typeface="Franklin Gothic Medium"/>
              </a:rPr>
              <a:t>Plan Comparison</a:t>
            </a:r>
            <a:br>
              <a:rPr lang="en-US" sz="1200" b="1" dirty="0" smtClean="0">
                <a:solidFill>
                  <a:srgbClr val="FFFFFF"/>
                </a:solidFill>
                <a:latin typeface="Franklin Gothic Medium"/>
              </a:rPr>
            </a:br>
            <a:r>
              <a:rPr lang="en-US" sz="1200" b="1" dirty="0" smtClean="0">
                <a:solidFill>
                  <a:srgbClr val="FFFFFF"/>
                </a:solidFill>
                <a:latin typeface="Franklin Gothic Medium"/>
              </a:rPr>
              <a:t>Tools</a:t>
            </a:r>
          </a:p>
          <a:p>
            <a:pPr marL="0" lvl="2" indent="0" fontAlgn="base">
              <a:lnSpc>
                <a:spcPct val="100000"/>
              </a:lnSpc>
              <a:spcAft>
                <a:spcPct val="0"/>
              </a:spcAft>
              <a:buClrTx/>
              <a:buFont typeface="Arial" pitchFamily="34" charset="0"/>
              <a:buNone/>
            </a:pPr>
            <a:r>
              <a:rPr lang="en-US" sz="1000" dirty="0" smtClean="0">
                <a:solidFill>
                  <a:srgbClr val="FFFFFF"/>
                </a:solidFill>
                <a:latin typeface="Franklin Gothic Book"/>
              </a:rPr>
              <a:t>Produce a side-by-side comparison of key </a:t>
            </a:r>
            <a:r>
              <a:rPr lang="en-US" sz="1000" dirty="0" err="1" smtClean="0">
                <a:solidFill>
                  <a:srgbClr val="FFFFFF"/>
                </a:solidFill>
                <a:latin typeface="Franklin Gothic Book"/>
              </a:rPr>
              <a:t>coverages</a:t>
            </a:r>
            <a:r>
              <a:rPr lang="en-US" sz="1000" dirty="0" smtClean="0">
                <a:solidFill>
                  <a:srgbClr val="FFFFFF"/>
                </a:solidFill>
                <a:latin typeface="Franklin Gothic Book"/>
              </a:rPr>
              <a:t>, plan features and costs</a:t>
            </a:r>
          </a:p>
        </p:txBody>
      </p:sp>
      <p:sp>
        <p:nvSpPr>
          <p:cNvPr id="4" name="Oval 3"/>
          <p:cNvSpPr/>
          <p:nvPr/>
        </p:nvSpPr>
        <p:spPr>
          <a:xfrm>
            <a:off x="2973244" y="2773623"/>
            <a:ext cx="2958670" cy="29566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nvGrpSpPr>
          <p:cNvPr id="6" name="Group 5"/>
          <p:cNvGrpSpPr/>
          <p:nvPr/>
        </p:nvGrpSpPr>
        <p:grpSpPr>
          <a:xfrm>
            <a:off x="2778668" y="2853039"/>
            <a:ext cx="3071050" cy="2792962"/>
            <a:chOff x="2343080" y="2513076"/>
            <a:chExt cx="3071050" cy="2792962"/>
          </a:xfrm>
        </p:grpSpPr>
        <p:graphicFrame>
          <p:nvGraphicFramePr>
            <p:cNvPr id="59" name="Chart 58"/>
            <p:cNvGraphicFramePr>
              <a:graphicFrameLocks/>
            </p:cNvGraphicFramePr>
            <p:nvPr>
              <p:extLst/>
            </p:nvPr>
          </p:nvGraphicFramePr>
          <p:xfrm>
            <a:off x="2621166" y="2513076"/>
            <a:ext cx="2792964" cy="2792962"/>
          </p:xfrm>
          <a:graphic>
            <a:graphicData uri="http://schemas.openxmlformats.org/drawingml/2006/chart">
              <c:chart xmlns:c="http://schemas.openxmlformats.org/drawingml/2006/chart" xmlns:r="http://schemas.openxmlformats.org/officeDocument/2006/relationships" r:id="rId5"/>
            </a:graphicData>
          </a:graphic>
        </p:graphicFrame>
        <p:pic>
          <p:nvPicPr>
            <p:cNvPr id="50" name="Picture 49" descr="A-29.png"/>
            <p:cNvPicPr>
              <a:picLocks noChangeAspect="1"/>
            </p:cNvPicPr>
            <p:nvPr/>
          </p:nvPicPr>
          <p:blipFill rotWithShape="1">
            <a:blip r:embed="rId6" cstate="print">
              <a:extLst>
                <a:ext uri="{28A0092B-C50C-407E-A947-70E740481C1C}">
                  <a14:useLocalDpi xmlns:a14="http://schemas.microsoft.com/office/drawing/2010/main" val="0"/>
                </a:ext>
              </a:extLst>
            </a:blip>
            <a:srcRect l="26208" t="26208" r="26208" b="26208"/>
            <a:stretch/>
          </p:blipFill>
          <p:spPr>
            <a:xfrm>
              <a:off x="2707999" y="3106060"/>
              <a:ext cx="580126" cy="583751"/>
            </a:xfrm>
            <a:prstGeom prst="rect">
              <a:avLst/>
            </a:prstGeom>
          </p:spPr>
        </p:pic>
        <p:pic>
          <p:nvPicPr>
            <p:cNvPr id="51" name="Picture 50" descr="A-25.png"/>
            <p:cNvPicPr>
              <a:picLocks noChangeAspect="1"/>
            </p:cNvPicPr>
            <p:nvPr/>
          </p:nvPicPr>
          <p:blipFill rotWithShape="1">
            <a:blip r:embed="rId7" cstate="print">
              <a:extLst>
                <a:ext uri="{28A0092B-C50C-407E-A947-70E740481C1C}">
                  <a14:useLocalDpi xmlns:a14="http://schemas.microsoft.com/office/drawing/2010/main" val="0"/>
                </a:ext>
              </a:extLst>
            </a:blip>
            <a:srcRect l="22253" t="22253" r="22253" b="22253"/>
            <a:stretch/>
          </p:blipFill>
          <p:spPr>
            <a:xfrm>
              <a:off x="2591961" y="3449352"/>
              <a:ext cx="566788" cy="570330"/>
            </a:xfrm>
            <a:prstGeom prst="rect">
              <a:avLst/>
            </a:prstGeom>
          </p:spPr>
        </p:pic>
        <p:pic>
          <p:nvPicPr>
            <p:cNvPr id="52" name="Picture 51" descr="A-23.png"/>
            <p:cNvPicPr>
              <a:picLocks noChangeAspect="1"/>
            </p:cNvPicPr>
            <p:nvPr/>
          </p:nvPicPr>
          <p:blipFill rotWithShape="1">
            <a:blip r:embed="rId8" cstate="print">
              <a:extLst>
                <a:ext uri="{28A0092B-C50C-407E-A947-70E740481C1C}">
                  <a14:useLocalDpi xmlns:a14="http://schemas.microsoft.com/office/drawing/2010/main" val="0"/>
                </a:ext>
              </a:extLst>
            </a:blip>
            <a:srcRect l="35932" t="34268" r="27702" b="27702"/>
            <a:stretch/>
          </p:blipFill>
          <p:spPr>
            <a:xfrm>
              <a:off x="3611778" y="2588588"/>
              <a:ext cx="433739" cy="456429"/>
            </a:xfrm>
            <a:prstGeom prst="rect">
              <a:avLst/>
            </a:prstGeom>
          </p:spPr>
        </p:pic>
        <p:pic>
          <p:nvPicPr>
            <p:cNvPr id="53" name="Picture 52" descr="A-21.png"/>
            <p:cNvPicPr>
              <a:picLocks noChangeAspect="1"/>
            </p:cNvPicPr>
            <p:nvPr/>
          </p:nvPicPr>
          <p:blipFill rotWithShape="1">
            <a:blip r:embed="rId9" cstate="print">
              <a:extLst>
                <a:ext uri="{28A0092B-C50C-407E-A947-70E740481C1C}">
                  <a14:useLocalDpi xmlns:a14="http://schemas.microsoft.com/office/drawing/2010/main" val="0"/>
                </a:ext>
              </a:extLst>
            </a:blip>
            <a:srcRect l="27150" t="27150" r="27150" b="27150"/>
            <a:stretch/>
          </p:blipFill>
          <p:spPr>
            <a:xfrm flipH="1">
              <a:off x="2867796" y="4381389"/>
              <a:ext cx="493261" cy="496345"/>
            </a:xfrm>
            <a:prstGeom prst="rect">
              <a:avLst/>
            </a:prstGeom>
          </p:spPr>
        </p:pic>
        <p:pic>
          <p:nvPicPr>
            <p:cNvPr id="54" name="Picture 53" descr="13-13.png"/>
            <p:cNvPicPr>
              <a:picLocks noChangeAspect="1"/>
            </p:cNvPicPr>
            <p:nvPr/>
          </p:nvPicPr>
          <p:blipFill rotWithShape="1">
            <a:blip r:embed="rId10" cstate="print">
              <a:extLst>
                <a:ext uri="{28A0092B-C50C-407E-A947-70E740481C1C}">
                  <a14:useLocalDpi xmlns:a14="http://schemas.microsoft.com/office/drawing/2010/main" val="0"/>
                </a:ext>
              </a:extLst>
            </a:blip>
            <a:srcRect l="11394" t="49882" r="74205" b="28744"/>
            <a:stretch/>
          </p:blipFill>
          <p:spPr>
            <a:xfrm flipH="1">
              <a:off x="3158686" y="2792071"/>
              <a:ext cx="415783" cy="401235"/>
            </a:xfrm>
            <a:prstGeom prst="rect">
              <a:avLst/>
            </a:prstGeom>
          </p:spPr>
        </p:pic>
        <p:pic>
          <p:nvPicPr>
            <p:cNvPr id="55" name="Picture 54" descr="L_35-35.png"/>
            <p:cNvPicPr>
              <a:picLocks noChangeAspect="1"/>
            </p:cNvPicPr>
            <p:nvPr/>
          </p:nvPicPr>
          <p:blipFill rotWithShape="1">
            <a:blip r:embed="rId11" cstate="print">
              <a:extLst>
                <a:ext uri="{28A0092B-C50C-407E-A947-70E740481C1C}">
                  <a14:useLocalDpi xmlns:a14="http://schemas.microsoft.com/office/drawing/2010/main" val="0"/>
                </a:ext>
              </a:extLst>
            </a:blip>
            <a:srcRect l="28772" t="41360" r="54006" b="18893"/>
            <a:stretch/>
          </p:blipFill>
          <p:spPr>
            <a:xfrm>
              <a:off x="4847545" y="3760989"/>
              <a:ext cx="481297" cy="462516"/>
            </a:xfrm>
            <a:prstGeom prst="rect">
              <a:avLst/>
            </a:prstGeom>
          </p:spPr>
        </p:pic>
        <p:sp>
          <p:nvSpPr>
            <p:cNvPr id="56" name="TextBox 55"/>
            <p:cNvSpPr txBox="1"/>
            <p:nvPr/>
          </p:nvSpPr>
          <p:spPr>
            <a:xfrm>
              <a:off x="2343080" y="3154184"/>
              <a:ext cx="945046" cy="945045"/>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cs typeface="Arial" charset="0"/>
              </a:endParaRPr>
            </a:p>
          </p:txBody>
        </p:sp>
      </p:grpSp>
    </p:spTree>
    <p:extLst>
      <p:ext uri="{BB962C8B-B14F-4D97-AF65-F5344CB8AC3E}">
        <p14:creationId xmlns:p14="http://schemas.microsoft.com/office/powerpoint/2010/main" val="3103355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Our </a:t>
            </a:r>
            <a:r>
              <a:rPr lang="en-US" dirty="0"/>
              <a:t>r</a:t>
            </a:r>
            <a:r>
              <a:rPr lang="en-US" b="0" dirty="0" smtClean="0"/>
              <a:t>ecommendation </a:t>
            </a:r>
            <a:r>
              <a:rPr lang="en-US" dirty="0"/>
              <a:t>e</a:t>
            </a:r>
            <a:r>
              <a:rPr lang="en-US" b="0" dirty="0" smtClean="0"/>
              <a:t>ngine</a:t>
            </a:r>
            <a:endParaRPr lang="en-US" b="0" dirty="0"/>
          </a:p>
        </p:txBody>
      </p:sp>
      <p:sp>
        <p:nvSpPr>
          <p:cNvPr id="18" name="TextBox 17"/>
          <p:cNvSpPr txBox="1"/>
          <p:nvPr/>
        </p:nvSpPr>
        <p:spPr>
          <a:xfrm>
            <a:off x="342900" y="4030105"/>
            <a:ext cx="8460750" cy="276999"/>
          </a:xfrm>
          <a:prstGeom prst="rect">
            <a:avLst/>
          </a:prstGeom>
          <a:noFill/>
        </p:spPr>
        <p:txBody>
          <a:bodyPr wrap="square" rtlCol="0">
            <a:spAutoFit/>
          </a:bodyPr>
          <a:lstStyle/>
          <a:p>
            <a:pPr algn="ctr" defTabSz="457200" fontAlgn="base">
              <a:spcBef>
                <a:spcPct val="0"/>
              </a:spcBef>
              <a:spcAft>
                <a:spcPct val="0"/>
              </a:spcAft>
            </a:pPr>
            <a:r>
              <a:rPr lang="en-US" sz="1200" b="1" spc="300" dirty="0">
                <a:solidFill>
                  <a:srgbClr val="005295"/>
                </a:solidFill>
                <a:latin typeface="Franklin Gothic Medium"/>
                <a:ea typeface="ＭＳ Ｐゴシック" charset="0"/>
                <a:cs typeface="Arial" charset="0"/>
              </a:rPr>
              <a:t>STATISTICAL MODELING</a:t>
            </a:r>
          </a:p>
        </p:txBody>
      </p:sp>
      <p:sp>
        <p:nvSpPr>
          <p:cNvPr id="48" name="TextBox 47"/>
          <p:cNvSpPr txBox="1"/>
          <p:nvPr/>
        </p:nvSpPr>
        <p:spPr>
          <a:xfrm>
            <a:off x="3081030" y="7376175"/>
            <a:ext cx="2299674" cy="276999"/>
          </a:xfrm>
          <a:prstGeom prst="rect">
            <a:avLst/>
          </a:prstGeom>
          <a:noFill/>
        </p:spPr>
        <p:txBody>
          <a:bodyPr wrap="square" rtlCol="0">
            <a:spAutoFit/>
          </a:bodyPr>
          <a:lstStyle/>
          <a:p>
            <a:pPr algn="ctr" defTabSz="457200" fontAlgn="base">
              <a:spcBef>
                <a:spcPct val="0"/>
              </a:spcBef>
              <a:spcAft>
                <a:spcPct val="0"/>
              </a:spcAft>
            </a:pPr>
            <a:r>
              <a:rPr lang="en-US" sz="1200" dirty="0">
                <a:solidFill>
                  <a:srgbClr val="00A5D9"/>
                </a:solidFill>
                <a:latin typeface="Franklin Gothic Medium"/>
                <a:ea typeface="ＭＳ Ｐゴシック" charset="0"/>
                <a:cs typeface="Arial" charset="0"/>
              </a:rPr>
              <a:t>EMPLOYEE INPUT</a:t>
            </a:r>
          </a:p>
        </p:txBody>
      </p:sp>
      <p:sp>
        <p:nvSpPr>
          <p:cNvPr id="51" name="Oval 50"/>
          <p:cNvSpPr/>
          <p:nvPr/>
        </p:nvSpPr>
        <p:spPr>
          <a:xfrm>
            <a:off x="333262" y="2309130"/>
            <a:ext cx="891284" cy="891284"/>
          </a:xfrm>
          <a:prstGeom prst="ellipse">
            <a:avLst/>
          </a:prstGeom>
          <a:gradFill flip="none" rotWithShape="1">
            <a:gsLst>
              <a:gs pos="51000">
                <a:srgbClr val="800000"/>
              </a:gs>
              <a:gs pos="0">
                <a:srgbClr val="FF0000"/>
              </a:gs>
              <a:gs pos="100000">
                <a:srgbClr val="FF0000"/>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4" name="Oval 53"/>
          <p:cNvSpPr/>
          <p:nvPr/>
        </p:nvSpPr>
        <p:spPr>
          <a:xfrm>
            <a:off x="3674603" y="2309130"/>
            <a:ext cx="891284" cy="891284"/>
          </a:xfrm>
          <a:prstGeom prst="ellipse">
            <a:avLst/>
          </a:prstGeom>
          <a:gradFill flip="none" rotWithShape="1">
            <a:gsLst>
              <a:gs pos="51000">
                <a:schemeClr val="accent1">
                  <a:lumMod val="50000"/>
                </a:schemeClr>
              </a:gs>
              <a:gs pos="0">
                <a:schemeClr val="accent1"/>
              </a:gs>
              <a:gs pos="100000">
                <a:schemeClr val="accent1"/>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5" name="Oval 54"/>
          <p:cNvSpPr/>
          <p:nvPr/>
        </p:nvSpPr>
        <p:spPr>
          <a:xfrm>
            <a:off x="7963166" y="4480864"/>
            <a:ext cx="891284" cy="891284"/>
          </a:xfrm>
          <a:prstGeom prst="ellipse">
            <a:avLst/>
          </a:prstGeom>
          <a:gradFill flip="none" rotWithShape="1">
            <a:gsLst>
              <a:gs pos="51000">
                <a:srgbClr val="3C1458"/>
              </a:gs>
              <a:gs pos="0">
                <a:srgbClr val="660066"/>
              </a:gs>
              <a:gs pos="100000">
                <a:srgbClr val="660066"/>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56" name="Oval 55"/>
          <p:cNvSpPr/>
          <p:nvPr/>
        </p:nvSpPr>
        <p:spPr>
          <a:xfrm>
            <a:off x="5850398" y="2309130"/>
            <a:ext cx="891284" cy="891284"/>
          </a:xfrm>
          <a:prstGeom prst="ellipse">
            <a:avLst/>
          </a:prstGeom>
          <a:gradFill flip="none" rotWithShape="1">
            <a:gsLst>
              <a:gs pos="51000">
                <a:schemeClr val="accent6">
                  <a:lumMod val="50000"/>
                </a:schemeClr>
              </a:gs>
              <a:gs pos="0">
                <a:schemeClr val="accent6"/>
              </a:gs>
              <a:gs pos="100000">
                <a:schemeClr val="accent6"/>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9" name="Oval 78"/>
          <p:cNvSpPr/>
          <p:nvPr/>
        </p:nvSpPr>
        <p:spPr>
          <a:xfrm>
            <a:off x="1401186" y="2309130"/>
            <a:ext cx="891284" cy="891284"/>
          </a:xfrm>
          <a:prstGeom prst="ellipse">
            <a:avLst/>
          </a:prstGeom>
          <a:gradFill flip="none" rotWithShape="1">
            <a:gsLst>
              <a:gs pos="51000">
                <a:srgbClr val="800000"/>
              </a:gs>
              <a:gs pos="0">
                <a:srgbClr val="FF0000"/>
              </a:gs>
              <a:gs pos="100000">
                <a:srgbClr val="FF0000"/>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0" name="Oval 79"/>
          <p:cNvSpPr/>
          <p:nvPr/>
        </p:nvSpPr>
        <p:spPr>
          <a:xfrm>
            <a:off x="2461792" y="2309130"/>
            <a:ext cx="891284" cy="891284"/>
          </a:xfrm>
          <a:prstGeom prst="ellipse">
            <a:avLst/>
          </a:prstGeom>
          <a:gradFill flip="none" rotWithShape="1">
            <a:gsLst>
              <a:gs pos="51000">
                <a:srgbClr val="800000"/>
              </a:gs>
              <a:gs pos="0">
                <a:srgbClr val="FF0000"/>
              </a:gs>
              <a:gs pos="100000">
                <a:srgbClr val="FF0000"/>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1" name="Oval 80"/>
          <p:cNvSpPr/>
          <p:nvPr/>
        </p:nvSpPr>
        <p:spPr>
          <a:xfrm>
            <a:off x="4680187" y="2309130"/>
            <a:ext cx="891284" cy="891284"/>
          </a:xfrm>
          <a:prstGeom prst="ellipse">
            <a:avLst/>
          </a:prstGeom>
          <a:gradFill flip="none" rotWithShape="1">
            <a:gsLst>
              <a:gs pos="51000">
                <a:schemeClr val="accent1">
                  <a:lumMod val="50000"/>
                </a:schemeClr>
              </a:gs>
              <a:gs pos="0">
                <a:schemeClr val="accent1"/>
              </a:gs>
              <a:gs pos="100000">
                <a:schemeClr val="accent1"/>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2" name="Oval 81"/>
          <p:cNvSpPr/>
          <p:nvPr/>
        </p:nvSpPr>
        <p:spPr>
          <a:xfrm>
            <a:off x="6832866" y="2309130"/>
            <a:ext cx="891284" cy="891284"/>
          </a:xfrm>
          <a:prstGeom prst="ellipse">
            <a:avLst/>
          </a:prstGeom>
          <a:gradFill flip="none" rotWithShape="1">
            <a:gsLst>
              <a:gs pos="51000">
                <a:schemeClr val="accent6">
                  <a:lumMod val="50000"/>
                </a:schemeClr>
              </a:gs>
              <a:gs pos="0">
                <a:schemeClr val="accent6"/>
              </a:gs>
              <a:gs pos="100000">
                <a:schemeClr val="accent6"/>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3" name="Oval 82"/>
          <p:cNvSpPr/>
          <p:nvPr/>
        </p:nvSpPr>
        <p:spPr>
          <a:xfrm>
            <a:off x="7912366" y="2309130"/>
            <a:ext cx="891284" cy="891284"/>
          </a:xfrm>
          <a:prstGeom prst="ellipse">
            <a:avLst/>
          </a:prstGeom>
          <a:gradFill flip="none" rotWithShape="1">
            <a:gsLst>
              <a:gs pos="51000">
                <a:schemeClr val="accent6">
                  <a:lumMod val="50000"/>
                </a:schemeClr>
              </a:gs>
              <a:gs pos="0">
                <a:schemeClr val="accent6"/>
              </a:gs>
              <a:gs pos="100000">
                <a:schemeClr val="accent6"/>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4" name="Oval 83"/>
          <p:cNvSpPr/>
          <p:nvPr/>
        </p:nvSpPr>
        <p:spPr>
          <a:xfrm>
            <a:off x="543669" y="4344259"/>
            <a:ext cx="891284" cy="891284"/>
          </a:xfrm>
          <a:prstGeom prst="ellipse">
            <a:avLst/>
          </a:prstGeom>
          <a:gradFill flip="none" rotWithShape="1">
            <a:gsLst>
              <a:gs pos="51000">
                <a:schemeClr val="tx2">
                  <a:lumMod val="50000"/>
                </a:schemeClr>
              </a:gs>
              <a:gs pos="0">
                <a:schemeClr val="tx2"/>
              </a:gs>
              <a:gs pos="100000">
                <a:schemeClr val="tx2"/>
              </a:gs>
            </a:gsLst>
            <a:lin ang="16200000" scaled="0"/>
            <a:tileRect/>
          </a:gradFill>
          <a:ln>
            <a:solidFill>
              <a:schemeClr val="bg2">
                <a:lumMod val="85000"/>
              </a:schemeClr>
            </a:solidFill>
          </a:ln>
          <a:effectLst>
            <a:outerShdw blurRad="63500" sx="102000" sy="102000" algn="ctr"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52" name="Picture 51" descr="Liazon_Iconography-4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668" y="4331559"/>
            <a:ext cx="959886" cy="965886"/>
          </a:xfrm>
          <a:prstGeom prst="rect">
            <a:avLst/>
          </a:prstGeom>
        </p:spPr>
      </p:pic>
      <p:sp>
        <p:nvSpPr>
          <p:cNvPr id="85" name="Rounded Rectangle 84"/>
          <p:cNvSpPr/>
          <p:nvPr/>
        </p:nvSpPr>
        <p:spPr>
          <a:xfrm>
            <a:off x="190500" y="1583696"/>
            <a:ext cx="3252492" cy="2034931"/>
          </a:xfrm>
          <a:prstGeom prst="roundRect">
            <a:avLst>
              <a:gd name="adj" fmla="val 8276"/>
            </a:avLst>
          </a:prstGeom>
          <a:noFill/>
          <a:ln w="28575" cmpd="sng">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latin typeface="Franklin Gothic Medium"/>
            </a:endParaRPr>
          </a:p>
        </p:txBody>
      </p:sp>
      <p:sp>
        <p:nvSpPr>
          <p:cNvPr id="86" name="Rounded Rectangle 85"/>
          <p:cNvSpPr/>
          <p:nvPr/>
        </p:nvSpPr>
        <p:spPr>
          <a:xfrm>
            <a:off x="3525752" y="1583696"/>
            <a:ext cx="2163848" cy="2034931"/>
          </a:xfrm>
          <a:prstGeom prst="roundRect">
            <a:avLst>
              <a:gd name="adj" fmla="val 8276"/>
            </a:avLst>
          </a:prstGeom>
          <a:noFill/>
          <a:ln w="28575" cmpd="sng">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latin typeface="Franklin Gothic Medium"/>
            </a:endParaRPr>
          </a:p>
        </p:txBody>
      </p:sp>
      <p:sp>
        <p:nvSpPr>
          <p:cNvPr id="87" name="Rounded Rectangle 86"/>
          <p:cNvSpPr/>
          <p:nvPr/>
        </p:nvSpPr>
        <p:spPr>
          <a:xfrm>
            <a:off x="5753226" y="1583696"/>
            <a:ext cx="3200274" cy="2034931"/>
          </a:xfrm>
          <a:prstGeom prst="roundRect">
            <a:avLst>
              <a:gd name="adj" fmla="val 8276"/>
            </a:avLst>
          </a:prstGeom>
          <a:noFill/>
          <a:ln w="28575" cmpd="sng">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latin typeface="Franklin Gothic Medium"/>
            </a:endParaRPr>
          </a:p>
        </p:txBody>
      </p:sp>
      <p:sp>
        <p:nvSpPr>
          <p:cNvPr id="6" name="TextBox 5"/>
          <p:cNvSpPr txBox="1"/>
          <p:nvPr/>
        </p:nvSpPr>
        <p:spPr>
          <a:xfrm>
            <a:off x="190500" y="1675527"/>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cs typeface="Arial" charset="0"/>
            </a:endParaRPr>
          </a:p>
        </p:txBody>
      </p:sp>
      <p:sp>
        <p:nvSpPr>
          <p:cNvPr id="88" name="TextBox 87"/>
          <p:cNvSpPr txBox="1"/>
          <p:nvPr/>
        </p:nvSpPr>
        <p:spPr>
          <a:xfrm>
            <a:off x="3525752" y="3281223"/>
            <a:ext cx="2163848" cy="276999"/>
          </a:xfrm>
          <a:prstGeom prst="rect">
            <a:avLst/>
          </a:prstGeom>
          <a:noFill/>
        </p:spPr>
        <p:txBody>
          <a:bodyPr wrap="square" rtlCol="0">
            <a:spAutoFit/>
          </a:bodyPr>
          <a:lstStyle/>
          <a:p>
            <a:pPr algn="ctr" defTabSz="457200" fontAlgn="base">
              <a:spcBef>
                <a:spcPct val="0"/>
              </a:spcBef>
              <a:spcAft>
                <a:spcPct val="0"/>
              </a:spcAft>
            </a:pPr>
            <a:r>
              <a:rPr lang="en-US" sz="1200" b="1" spc="300" dirty="0">
                <a:solidFill>
                  <a:srgbClr val="00B25A"/>
                </a:solidFill>
                <a:latin typeface="Franklin Gothic Medium"/>
                <a:ea typeface="ＭＳ Ｐゴシック" charset="0"/>
                <a:cs typeface="Arial" charset="0"/>
              </a:rPr>
              <a:t>FINANCES</a:t>
            </a:r>
          </a:p>
        </p:txBody>
      </p:sp>
      <p:sp>
        <p:nvSpPr>
          <p:cNvPr id="89" name="TextBox 88"/>
          <p:cNvSpPr txBox="1"/>
          <p:nvPr/>
        </p:nvSpPr>
        <p:spPr>
          <a:xfrm>
            <a:off x="5763642" y="3281223"/>
            <a:ext cx="3040008" cy="276999"/>
          </a:xfrm>
          <a:prstGeom prst="rect">
            <a:avLst/>
          </a:prstGeom>
          <a:noFill/>
        </p:spPr>
        <p:txBody>
          <a:bodyPr wrap="square" rtlCol="0">
            <a:spAutoFit/>
          </a:bodyPr>
          <a:lstStyle/>
          <a:p>
            <a:pPr algn="ctr" defTabSz="457200" fontAlgn="base">
              <a:spcBef>
                <a:spcPct val="0"/>
              </a:spcBef>
              <a:spcAft>
                <a:spcPct val="0"/>
              </a:spcAft>
            </a:pPr>
            <a:r>
              <a:rPr lang="en-US" sz="1200" b="1" spc="300" dirty="0">
                <a:solidFill>
                  <a:srgbClr val="00A5D9"/>
                </a:solidFill>
                <a:latin typeface="Franklin Gothic Medium"/>
                <a:ea typeface="ＭＳ Ｐゴシック" charset="0"/>
                <a:cs typeface="Arial" charset="0"/>
              </a:rPr>
              <a:t>PERSONALITY</a:t>
            </a:r>
          </a:p>
        </p:txBody>
      </p:sp>
      <p:sp>
        <p:nvSpPr>
          <p:cNvPr id="90" name="Rounded Rectangle 89"/>
          <p:cNvSpPr/>
          <p:nvPr/>
        </p:nvSpPr>
        <p:spPr>
          <a:xfrm>
            <a:off x="342900" y="3928497"/>
            <a:ext cx="7340866" cy="1545251"/>
          </a:xfrm>
          <a:prstGeom prst="roundRect">
            <a:avLst>
              <a:gd name="adj" fmla="val 8276"/>
            </a:avLst>
          </a:prstGeom>
          <a:noFill/>
          <a:ln w="28575" cmpd="sng">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latin typeface="Franklin Gothic Medium"/>
            </a:endParaRPr>
          </a:p>
        </p:txBody>
      </p:sp>
      <p:sp>
        <p:nvSpPr>
          <p:cNvPr id="91" name="TextBox 90"/>
          <p:cNvSpPr txBox="1"/>
          <p:nvPr/>
        </p:nvSpPr>
        <p:spPr>
          <a:xfrm>
            <a:off x="1594592" y="4337372"/>
            <a:ext cx="6089174" cy="1231106"/>
          </a:xfrm>
          <a:prstGeom prst="rect">
            <a:avLst/>
          </a:prstGeom>
          <a:noFill/>
        </p:spPr>
        <p:txBody>
          <a:bodyPr wrap="square" tIns="0" bIns="0" rtlCol="0">
            <a:spAutoFit/>
          </a:bodyPr>
          <a:lstStyle/>
          <a:p>
            <a:pPr defTabSz="457200" fontAlgn="base">
              <a:spcBef>
                <a:spcPct val="0"/>
              </a:spcBef>
              <a:spcAft>
                <a:spcPct val="0"/>
              </a:spcAft>
            </a:pPr>
            <a:r>
              <a:rPr lang="en-US" sz="2000" b="1" baseline="30000" dirty="0">
                <a:solidFill>
                  <a:srgbClr val="005295"/>
                </a:solidFill>
                <a:latin typeface="Franklin Gothic Medium"/>
                <a:ea typeface="ＭＳ Ｐゴシック" charset="0"/>
                <a:cs typeface="Arial" charset="0"/>
              </a:rPr>
              <a:t>A sophisticated</a:t>
            </a:r>
            <a:r>
              <a:rPr lang="en-US" sz="2000" b="1" dirty="0">
                <a:solidFill>
                  <a:srgbClr val="005295"/>
                </a:solidFill>
                <a:latin typeface="Franklin Gothic Medium"/>
                <a:ea typeface="ＭＳ Ｐゴシック" charset="0"/>
                <a:cs typeface="Arial" charset="0"/>
              </a:rPr>
              <a:t> </a:t>
            </a:r>
            <a:r>
              <a:rPr lang="en-US" sz="2000" b="1" baseline="30000" dirty="0">
                <a:solidFill>
                  <a:srgbClr val="005295"/>
                </a:solidFill>
                <a:latin typeface="Franklin Gothic Medium"/>
                <a:ea typeface="ＭＳ Ｐゴシック" charset="0"/>
                <a:cs typeface="Arial" charset="0"/>
              </a:rPr>
              <a:t>algorithm creates a Recommendation</a:t>
            </a:r>
            <a:r>
              <a:rPr lang="en-US" sz="2000" b="1" dirty="0">
                <a:solidFill>
                  <a:srgbClr val="005295"/>
                </a:solidFill>
                <a:latin typeface="Franklin Gothic Medium"/>
                <a:ea typeface="ＭＳ Ｐゴシック" charset="0"/>
                <a:cs typeface="Arial" charset="0"/>
              </a:rPr>
              <a:t> </a:t>
            </a:r>
            <a:r>
              <a:rPr lang="en-US" sz="2000" b="1" baseline="30000" dirty="0">
                <a:solidFill>
                  <a:srgbClr val="005295"/>
                </a:solidFill>
                <a:latin typeface="Franklin Gothic Medium"/>
                <a:ea typeface="ＭＳ Ｐゴシック" charset="0"/>
                <a:cs typeface="Arial" charset="0"/>
              </a:rPr>
              <a:t>considering:</a:t>
            </a:r>
          </a:p>
          <a:p>
            <a:pPr marL="137160" indent="-137160" defTabSz="457200" fontAlgn="base">
              <a:spcBef>
                <a:spcPct val="0"/>
              </a:spcBef>
              <a:spcAft>
                <a:spcPct val="0"/>
              </a:spcAft>
            </a:pPr>
            <a:r>
              <a:rPr lang="en-US" sz="2000" baseline="30000" dirty="0">
                <a:solidFill>
                  <a:srgbClr val="005295"/>
                </a:solidFill>
                <a:ea typeface="ＭＳ Ｐゴシック" charset="0"/>
                <a:cs typeface="Arial" charset="0"/>
              </a:rPr>
              <a:t>•	Types of plans that match people’s specific needs and wants</a:t>
            </a:r>
          </a:p>
          <a:p>
            <a:pPr marL="137160" indent="-137160" defTabSz="457200" fontAlgn="base">
              <a:spcBef>
                <a:spcPct val="0"/>
              </a:spcBef>
              <a:spcAft>
                <a:spcPct val="0"/>
              </a:spcAft>
            </a:pPr>
            <a:r>
              <a:rPr lang="en-US" sz="2000" baseline="30000" dirty="0">
                <a:solidFill>
                  <a:srgbClr val="005295"/>
                </a:solidFill>
                <a:ea typeface="ＭＳ Ｐゴシック" charset="0"/>
                <a:cs typeface="Arial" charset="0"/>
              </a:rPr>
              <a:t>•	A cost that balances premiums with expected out-of-pocket expenses</a:t>
            </a:r>
          </a:p>
          <a:p>
            <a:pPr marL="137160" indent="-137160" defTabSz="457200" fontAlgn="base">
              <a:spcBef>
                <a:spcPct val="0"/>
              </a:spcBef>
              <a:spcAft>
                <a:spcPct val="0"/>
              </a:spcAft>
            </a:pPr>
            <a:r>
              <a:rPr lang="en-US" sz="2000" baseline="30000" dirty="0">
                <a:solidFill>
                  <a:srgbClr val="005295"/>
                </a:solidFill>
                <a:ea typeface="ＭＳ Ｐゴシック" charset="0"/>
                <a:cs typeface="Arial" charset="0"/>
              </a:rPr>
              <a:t>•	A match to physician network preferences and overall desires and concerns</a:t>
            </a:r>
            <a:endParaRPr lang="en-US" sz="2000" spc="300" dirty="0">
              <a:solidFill>
                <a:srgbClr val="005295"/>
              </a:solidFill>
              <a:ea typeface="ＭＳ Ｐゴシック" charset="0"/>
              <a:cs typeface="Arial" charset="0"/>
            </a:endParaRPr>
          </a:p>
          <a:p>
            <a:pPr defTabSz="457200" fontAlgn="base">
              <a:spcBef>
                <a:spcPct val="0"/>
              </a:spcBef>
              <a:spcAft>
                <a:spcPct val="0"/>
              </a:spcAft>
            </a:pPr>
            <a:endParaRPr lang="en-US" sz="2000" b="1" dirty="0">
              <a:solidFill>
                <a:srgbClr val="005295"/>
              </a:solidFill>
              <a:latin typeface="Franklin Gothic Medium"/>
              <a:ea typeface="ＭＳ Ｐゴシック" charset="0"/>
              <a:cs typeface="Arial" charset="0"/>
            </a:endParaRPr>
          </a:p>
        </p:txBody>
      </p:sp>
      <p:sp>
        <p:nvSpPr>
          <p:cNvPr id="93" name="TextBox 92"/>
          <p:cNvSpPr txBox="1"/>
          <p:nvPr/>
        </p:nvSpPr>
        <p:spPr>
          <a:xfrm>
            <a:off x="342900" y="3281223"/>
            <a:ext cx="3100092" cy="276999"/>
          </a:xfrm>
          <a:prstGeom prst="rect">
            <a:avLst/>
          </a:prstGeom>
          <a:noFill/>
        </p:spPr>
        <p:txBody>
          <a:bodyPr wrap="square" rtlCol="0">
            <a:spAutoFit/>
          </a:bodyPr>
          <a:lstStyle/>
          <a:p>
            <a:pPr algn="ctr" defTabSz="457200" fontAlgn="base">
              <a:spcBef>
                <a:spcPct val="0"/>
              </a:spcBef>
              <a:spcAft>
                <a:spcPct val="0"/>
              </a:spcAft>
            </a:pPr>
            <a:r>
              <a:rPr lang="en-US" sz="1200" b="1" spc="300" dirty="0">
                <a:solidFill>
                  <a:srgbClr val="FF0000"/>
                </a:solidFill>
                <a:latin typeface="Franklin Gothic Medium"/>
                <a:ea typeface="ＭＳ Ｐゴシック" charset="0"/>
                <a:cs typeface="Arial" charset="0"/>
              </a:rPr>
              <a:t>HEALTH</a:t>
            </a:r>
          </a:p>
        </p:txBody>
      </p:sp>
      <p:sp>
        <p:nvSpPr>
          <p:cNvPr id="94" name="TextBox 93"/>
          <p:cNvSpPr txBox="1"/>
          <p:nvPr/>
        </p:nvSpPr>
        <p:spPr>
          <a:xfrm>
            <a:off x="287492" y="1726617"/>
            <a:ext cx="982823" cy="357598"/>
          </a:xfrm>
          <a:prstGeom prst="rect">
            <a:avLst/>
          </a:prstGeom>
          <a:noFill/>
        </p:spPr>
        <p:txBody>
          <a:bodyPr wrap="square" rtlCol="0" anchor="t">
            <a:spAutoFit/>
          </a:bodyPr>
          <a:lstStyle/>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EXPECTED UTILIZATION</a:t>
            </a:r>
            <a:endParaRPr lang="en-US" sz="1400" spc="300" dirty="0">
              <a:solidFill>
                <a:prstClr val="white">
                  <a:lumMod val="65000"/>
                </a:prstClr>
              </a:solidFill>
              <a:ea typeface="ＭＳ Ｐゴシック" charset="0"/>
              <a:cs typeface="Arial" charset="0"/>
            </a:endParaRPr>
          </a:p>
        </p:txBody>
      </p:sp>
      <p:sp>
        <p:nvSpPr>
          <p:cNvPr id="95" name="TextBox 94"/>
          <p:cNvSpPr txBox="1"/>
          <p:nvPr/>
        </p:nvSpPr>
        <p:spPr>
          <a:xfrm>
            <a:off x="1534555" y="1645920"/>
            <a:ext cx="912886" cy="436017"/>
          </a:xfrm>
          <a:prstGeom prst="rect">
            <a:avLst/>
          </a:prstGeom>
          <a:noFill/>
        </p:spPr>
        <p:txBody>
          <a:bodyPr wrap="square" rtlCol="0">
            <a:spAutoFit/>
          </a:bodyPr>
          <a:lstStyle/>
          <a:p>
            <a:pPr defTabSz="457200" fontAlgn="base">
              <a:spcBef>
                <a:spcPct val="0"/>
              </a:spcBef>
              <a:spcAft>
                <a:spcPct val="0"/>
              </a:spcAft>
            </a:pPr>
            <a:r>
              <a:rPr lang="en-US" sz="1400" baseline="30000" dirty="0">
                <a:solidFill>
                  <a:prstClr val="white">
                    <a:lumMod val="65000"/>
                  </a:prstClr>
                </a:solidFill>
                <a:ea typeface="ＭＳ Ｐゴシック" charset="0"/>
                <a:cs typeface="Arial" charset="0"/>
              </a:rPr>
              <a:t>HEALTH</a:t>
            </a:r>
            <a:endParaRPr lang="en-US" sz="1400" dirty="0">
              <a:solidFill>
                <a:prstClr val="white">
                  <a:lumMod val="65000"/>
                </a:prstClr>
              </a:solidFill>
              <a:ea typeface="ＭＳ Ｐゴシック" charset="0"/>
              <a:cs typeface="Arial" charset="0"/>
            </a:endParaRPr>
          </a:p>
          <a:p>
            <a:pP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STATUS</a:t>
            </a:r>
            <a:endParaRPr lang="en-US" sz="1400" spc="300" dirty="0">
              <a:solidFill>
                <a:prstClr val="white">
                  <a:lumMod val="65000"/>
                </a:prstClr>
              </a:solidFill>
              <a:ea typeface="ＭＳ Ｐゴシック" charset="0"/>
              <a:cs typeface="Arial" charset="0"/>
            </a:endParaRPr>
          </a:p>
        </p:txBody>
      </p:sp>
      <p:sp>
        <p:nvSpPr>
          <p:cNvPr id="96" name="TextBox 95"/>
          <p:cNvSpPr txBox="1"/>
          <p:nvPr/>
        </p:nvSpPr>
        <p:spPr>
          <a:xfrm>
            <a:off x="2325763" y="1704988"/>
            <a:ext cx="1163342" cy="357598"/>
          </a:xfrm>
          <a:prstGeom prst="rect">
            <a:avLst/>
          </a:prstGeom>
          <a:noFill/>
        </p:spPr>
        <p:txBody>
          <a:bodyPr wrap="square" rtlCol="0">
            <a:spAutoFit/>
          </a:bodyPr>
          <a:lstStyle/>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NETWORK</a:t>
            </a:r>
          </a:p>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PREFERENCES</a:t>
            </a:r>
            <a:endParaRPr lang="en-US" sz="1400" spc="300" dirty="0">
              <a:solidFill>
                <a:prstClr val="white">
                  <a:lumMod val="65000"/>
                </a:prstClr>
              </a:solidFill>
              <a:ea typeface="ＭＳ Ｐゴシック" charset="0"/>
              <a:cs typeface="Arial" charset="0"/>
            </a:endParaRPr>
          </a:p>
        </p:txBody>
      </p:sp>
      <p:sp>
        <p:nvSpPr>
          <p:cNvPr id="97" name="TextBox 96"/>
          <p:cNvSpPr txBox="1"/>
          <p:nvPr/>
        </p:nvSpPr>
        <p:spPr>
          <a:xfrm>
            <a:off x="3648493" y="1675527"/>
            <a:ext cx="982823" cy="235962"/>
          </a:xfrm>
          <a:prstGeom prst="rect">
            <a:avLst/>
          </a:prstGeom>
          <a:noFill/>
        </p:spPr>
        <p:txBody>
          <a:bodyPr wrap="square" rtlCol="0">
            <a:spAutoFit/>
          </a:bodyPr>
          <a:lstStyle/>
          <a:p>
            <a:pPr algn="ctr" defTabSz="457200" fontAlgn="base">
              <a:spcBef>
                <a:spcPct val="0"/>
              </a:spcBef>
              <a:spcAft>
                <a:spcPct val="0"/>
              </a:spcAft>
            </a:pPr>
            <a:r>
              <a:rPr lang="en-US" sz="1400" baseline="30000" dirty="0">
                <a:solidFill>
                  <a:prstClr val="white">
                    <a:lumMod val="65000"/>
                  </a:prstClr>
                </a:solidFill>
                <a:ea typeface="ＭＳ Ｐゴシック" charset="0"/>
                <a:cs typeface="Arial" charset="0"/>
              </a:rPr>
              <a:t>INCOME</a:t>
            </a:r>
            <a:endParaRPr lang="en-US" sz="1400" spc="300" dirty="0">
              <a:solidFill>
                <a:prstClr val="white">
                  <a:lumMod val="65000"/>
                </a:prstClr>
              </a:solidFill>
              <a:ea typeface="ＭＳ Ｐゴシック" charset="0"/>
              <a:cs typeface="Arial" charset="0"/>
            </a:endParaRPr>
          </a:p>
        </p:txBody>
      </p:sp>
      <p:sp>
        <p:nvSpPr>
          <p:cNvPr id="98" name="TextBox 97"/>
          <p:cNvSpPr txBox="1"/>
          <p:nvPr/>
        </p:nvSpPr>
        <p:spPr>
          <a:xfrm>
            <a:off x="4631316" y="1652864"/>
            <a:ext cx="982823" cy="235962"/>
          </a:xfrm>
          <a:prstGeom prst="rect">
            <a:avLst/>
          </a:prstGeom>
          <a:noFill/>
        </p:spPr>
        <p:txBody>
          <a:bodyPr wrap="square" rtlCol="0">
            <a:spAutoFit/>
          </a:bodyPr>
          <a:lstStyle/>
          <a:p>
            <a:pPr algn="ctr" defTabSz="457200" fontAlgn="base">
              <a:spcBef>
                <a:spcPct val="0"/>
              </a:spcBef>
              <a:spcAft>
                <a:spcPct val="0"/>
              </a:spcAft>
            </a:pPr>
            <a:r>
              <a:rPr lang="en-US" sz="1400" baseline="30000" dirty="0">
                <a:solidFill>
                  <a:prstClr val="white">
                    <a:lumMod val="65000"/>
                  </a:prstClr>
                </a:solidFill>
                <a:ea typeface="ＭＳ Ｐゴシック" charset="0"/>
                <a:cs typeface="Arial" charset="0"/>
              </a:rPr>
              <a:t>SAVINGS</a:t>
            </a:r>
            <a:endParaRPr lang="en-US" sz="1400" spc="300" dirty="0">
              <a:solidFill>
                <a:prstClr val="white">
                  <a:lumMod val="65000"/>
                </a:prstClr>
              </a:solidFill>
              <a:ea typeface="ＭＳ Ｐゴシック" charset="0"/>
              <a:cs typeface="Arial" charset="0"/>
            </a:endParaRPr>
          </a:p>
        </p:txBody>
      </p:sp>
      <p:sp>
        <p:nvSpPr>
          <p:cNvPr id="99" name="TextBox 98"/>
          <p:cNvSpPr txBox="1"/>
          <p:nvPr/>
        </p:nvSpPr>
        <p:spPr>
          <a:xfrm>
            <a:off x="5771559" y="1709200"/>
            <a:ext cx="982823" cy="357598"/>
          </a:xfrm>
          <a:prstGeom prst="rect">
            <a:avLst/>
          </a:prstGeom>
          <a:noFill/>
        </p:spPr>
        <p:txBody>
          <a:bodyPr wrap="square" rtlCol="0">
            <a:spAutoFit/>
          </a:bodyPr>
          <a:lstStyle/>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RISK</a:t>
            </a:r>
          </a:p>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TOLERANCE</a:t>
            </a:r>
            <a:endParaRPr lang="en-US" sz="1400" spc="300" dirty="0">
              <a:solidFill>
                <a:prstClr val="white">
                  <a:lumMod val="65000"/>
                </a:prstClr>
              </a:solidFill>
              <a:ea typeface="ＭＳ Ｐゴシック" charset="0"/>
              <a:cs typeface="Arial" charset="0"/>
            </a:endParaRPr>
          </a:p>
        </p:txBody>
      </p:sp>
      <p:sp>
        <p:nvSpPr>
          <p:cNvPr id="100" name="TextBox 99"/>
          <p:cNvSpPr txBox="1"/>
          <p:nvPr/>
        </p:nvSpPr>
        <p:spPr>
          <a:xfrm>
            <a:off x="6801561" y="1685540"/>
            <a:ext cx="982823" cy="485839"/>
          </a:xfrm>
          <a:prstGeom prst="rect">
            <a:avLst/>
          </a:prstGeom>
          <a:noFill/>
        </p:spPr>
        <p:txBody>
          <a:bodyPr wrap="square" rtlCol="0">
            <a:spAutoFit/>
          </a:bodyPr>
          <a:lstStyle/>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HEALTH &amp;</a:t>
            </a:r>
          </a:p>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FINANCIAL</a:t>
            </a:r>
          </a:p>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CONCERNS</a:t>
            </a:r>
            <a:endParaRPr lang="en-US" sz="1400" spc="300" dirty="0">
              <a:solidFill>
                <a:prstClr val="white">
                  <a:lumMod val="65000"/>
                </a:prstClr>
              </a:solidFill>
              <a:ea typeface="ＭＳ Ｐゴシック" charset="0"/>
              <a:cs typeface="Arial" charset="0"/>
            </a:endParaRPr>
          </a:p>
        </p:txBody>
      </p:sp>
      <p:sp>
        <p:nvSpPr>
          <p:cNvPr id="101" name="TextBox 100"/>
          <p:cNvSpPr txBox="1"/>
          <p:nvPr/>
        </p:nvSpPr>
        <p:spPr>
          <a:xfrm>
            <a:off x="7724150" y="1687717"/>
            <a:ext cx="1295134" cy="357598"/>
          </a:xfrm>
          <a:prstGeom prst="rect">
            <a:avLst/>
          </a:prstGeom>
          <a:noFill/>
        </p:spPr>
        <p:txBody>
          <a:bodyPr wrap="square" rtlCol="0">
            <a:spAutoFit/>
          </a:bodyPr>
          <a:lstStyle/>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HEALTHCARE</a:t>
            </a:r>
          </a:p>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CONSUMERISM</a:t>
            </a:r>
            <a:endParaRPr lang="en-US" sz="1400" spc="300" dirty="0">
              <a:solidFill>
                <a:prstClr val="white">
                  <a:lumMod val="65000"/>
                </a:prstClr>
              </a:solidFill>
              <a:ea typeface="ＭＳ Ｐゴシック" charset="0"/>
              <a:cs typeface="Arial" charset="0"/>
            </a:endParaRPr>
          </a:p>
        </p:txBody>
      </p:sp>
      <p:sp>
        <p:nvSpPr>
          <p:cNvPr id="102" name="Rounded Rectangle 101"/>
          <p:cNvSpPr/>
          <p:nvPr/>
        </p:nvSpPr>
        <p:spPr>
          <a:xfrm>
            <a:off x="7823466" y="3928497"/>
            <a:ext cx="1130034" cy="1545251"/>
          </a:xfrm>
          <a:prstGeom prst="roundRect">
            <a:avLst>
              <a:gd name="adj" fmla="val 8276"/>
            </a:avLst>
          </a:prstGeom>
          <a:noFill/>
          <a:ln w="28575" cmpd="sng">
            <a:solidFill>
              <a:srgbClr val="3C145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sz="2400" dirty="0">
              <a:solidFill>
                <a:prstClr val="white"/>
              </a:solidFill>
              <a:latin typeface="Franklin Gothic Medium"/>
            </a:endParaRPr>
          </a:p>
        </p:txBody>
      </p:sp>
      <p:sp>
        <p:nvSpPr>
          <p:cNvPr id="103" name="TextBox 102"/>
          <p:cNvSpPr txBox="1"/>
          <p:nvPr/>
        </p:nvSpPr>
        <p:spPr>
          <a:xfrm>
            <a:off x="7831033" y="4030105"/>
            <a:ext cx="1104634" cy="485839"/>
          </a:xfrm>
          <a:prstGeom prst="rect">
            <a:avLst/>
          </a:prstGeom>
          <a:noFill/>
        </p:spPr>
        <p:txBody>
          <a:bodyPr wrap="square" rtlCol="0">
            <a:spAutoFit/>
          </a:bodyPr>
          <a:lstStyle/>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HEALTHCARE COSTS</a:t>
            </a:r>
          </a:p>
          <a:p>
            <a:pPr algn="ctr" defTabSz="457200" fontAlgn="base">
              <a:lnSpc>
                <a:spcPts val="1000"/>
              </a:lnSpc>
              <a:spcBef>
                <a:spcPct val="0"/>
              </a:spcBef>
              <a:spcAft>
                <a:spcPct val="0"/>
              </a:spcAft>
            </a:pPr>
            <a:r>
              <a:rPr lang="en-US" sz="1400" baseline="30000" dirty="0">
                <a:solidFill>
                  <a:prstClr val="white">
                    <a:lumMod val="65000"/>
                  </a:prstClr>
                </a:solidFill>
                <a:ea typeface="ＭＳ Ｐゴシック" charset="0"/>
                <a:cs typeface="Arial" charset="0"/>
              </a:rPr>
              <a:t>&amp; UTILIZATION</a:t>
            </a:r>
            <a:endParaRPr lang="en-US" sz="1400" spc="300" dirty="0">
              <a:solidFill>
                <a:prstClr val="white">
                  <a:lumMod val="65000"/>
                </a:prstClr>
              </a:solidFill>
              <a:ea typeface="ＭＳ Ｐゴシック" charset="0"/>
              <a:cs typeface="Arial" charset="0"/>
            </a:endParaRPr>
          </a:p>
        </p:txBody>
      </p:sp>
      <p:pic>
        <p:nvPicPr>
          <p:cNvPr id="17" name="Picture 16" descr="A_2-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274" y="2313363"/>
            <a:ext cx="1083050" cy="1048458"/>
          </a:xfrm>
          <a:prstGeom prst="rect">
            <a:avLst/>
          </a:prstGeom>
        </p:spPr>
      </p:pic>
      <p:pic>
        <p:nvPicPr>
          <p:cNvPr id="23" name="Picture 22" descr="A_2-0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258" y="2270743"/>
            <a:ext cx="990524" cy="956536"/>
          </a:xfrm>
          <a:prstGeom prst="rect">
            <a:avLst/>
          </a:prstGeom>
        </p:spPr>
      </p:pic>
      <p:pic>
        <p:nvPicPr>
          <p:cNvPr id="25" name="Picture 24" descr="A_2-0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3955" y="2275264"/>
            <a:ext cx="914134" cy="882766"/>
          </a:xfrm>
          <a:prstGeom prst="rect">
            <a:avLst/>
          </a:prstGeom>
        </p:spPr>
      </p:pic>
      <p:pic>
        <p:nvPicPr>
          <p:cNvPr id="26" name="Picture 25" descr="A_2-0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0824" y="2338764"/>
            <a:ext cx="902252" cy="871294"/>
          </a:xfrm>
          <a:prstGeom prst="rect">
            <a:avLst/>
          </a:prstGeom>
        </p:spPr>
      </p:pic>
      <p:pic>
        <p:nvPicPr>
          <p:cNvPr id="27" name="Picture 26" descr="A_2-1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1300" y="4480864"/>
            <a:ext cx="1021052" cy="986014"/>
          </a:xfrm>
          <a:prstGeom prst="rect">
            <a:avLst/>
          </a:prstGeom>
        </p:spPr>
      </p:pic>
      <p:pic>
        <p:nvPicPr>
          <p:cNvPr id="28" name="Picture 27" descr="A_2-1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0274" y="2364164"/>
            <a:ext cx="801394" cy="773896"/>
          </a:xfrm>
          <a:prstGeom prst="rect">
            <a:avLst/>
          </a:prstGeom>
        </p:spPr>
      </p:pic>
      <p:pic>
        <p:nvPicPr>
          <p:cNvPr id="29" name="Picture 28" descr="A_2-09.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912074" y="2309130"/>
            <a:ext cx="904276" cy="873248"/>
          </a:xfrm>
          <a:prstGeom prst="rect">
            <a:avLst/>
          </a:prstGeom>
        </p:spPr>
      </p:pic>
      <p:pic>
        <p:nvPicPr>
          <p:cNvPr id="34" name="Picture 33" descr="Liazon_DecSupp_Sheet-08.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35114" y="2309130"/>
            <a:ext cx="986016" cy="952181"/>
          </a:xfrm>
          <a:prstGeom prst="rect">
            <a:avLst/>
          </a:prstGeom>
        </p:spPr>
      </p:pic>
      <p:pic>
        <p:nvPicPr>
          <p:cNvPr id="45" name="Picture 44" descr="CCC-0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3699" y="2215848"/>
            <a:ext cx="1232808" cy="1193432"/>
          </a:xfrm>
          <a:prstGeom prst="rect">
            <a:avLst/>
          </a:prstGeom>
        </p:spPr>
      </p:pic>
      <p:cxnSp>
        <p:nvCxnSpPr>
          <p:cNvPr id="104" name="Straight Connector 103"/>
          <p:cNvCxnSpPr/>
          <p:nvPr/>
        </p:nvCxnSpPr>
        <p:spPr>
          <a:xfrm>
            <a:off x="1911212" y="3618627"/>
            <a:ext cx="0" cy="241300"/>
          </a:xfrm>
          <a:prstGeom prst="line">
            <a:avLst/>
          </a:prstGeom>
          <a:ln>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4633955" y="3618627"/>
            <a:ext cx="0" cy="241300"/>
          </a:xfrm>
          <a:prstGeom prst="line">
            <a:avLst/>
          </a:prstGeom>
          <a:ln>
            <a:solidFill>
              <a:schemeClr val="accent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564355" y="3618627"/>
            <a:ext cx="0" cy="241300"/>
          </a:xfrm>
          <a:prstGeom prst="line">
            <a:avLst/>
          </a:prstGeom>
          <a:ln>
            <a:solidFill>
              <a:schemeClr val="accent2"/>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a:off x="7531265" y="4395420"/>
            <a:ext cx="0" cy="563870"/>
          </a:xfrm>
          <a:prstGeom prst="line">
            <a:avLst/>
          </a:prstGeom>
          <a:ln>
            <a:solidFill>
              <a:srgbClr val="471966"/>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9626600" y="5909028"/>
            <a:ext cx="914400" cy="914400"/>
          </a:xfrm>
          <a:prstGeom prst="rect">
            <a:avLst/>
          </a:prstGeom>
        </p:spPr>
        <p:txBody>
          <a:bodyPr vert="horz" wrap="none" lIns="0" tIns="45720" rIns="0" bIns="45720" rtlCol="0" anchor="t" anchorCtr="0">
            <a:noAutofit/>
          </a:bodyPr>
          <a:lstStyle/>
          <a:p>
            <a:pPr defTabSz="457200" fontAlgn="base">
              <a:spcBef>
                <a:spcPct val="0"/>
              </a:spcBef>
              <a:spcAft>
                <a:spcPct val="0"/>
              </a:spcAft>
            </a:pPr>
            <a:endParaRPr lang="en-US" sz="1600" dirty="0">
              <a:solidFill>
                <a:srgbClr val="005295"/>
              </a:solidFill>
              <a:latin typeface="Museo Slab 300"/>
              <a:ea typeface="ＭＳ Ｐゴシック" charset="0"/>
              <a:cs typeface="Arial" charset="0"/>
            </a:endParaRPr>
          </a:p>
        </p:txBody>
      </p:sp>
      <p:sp>
        <p:nvSpPr>
          <p:cNvPr id="61" name="TextBox 60"/>
          <p:cNvSpPr txBox="1"/>
          <p:nvPr/>
        </p:nvSpPr>
        <p:spPr>
          <a:xfrm>
            <a:off x="244864" y="1249328"/>
            <a:ext cx="8708636" cy="276999"/>
          </a:xfrm>
          <a:prstGeom prst="rect">
            <a:avLst/>
          </a:prstGeom>
          <a:noFill/>
        </p:spPr>
        <p:txBody>
          <a:bodyPr wrap="square" rtlCol="0">
            <a:spAutoFit/>
          </a:bodyPr>
          <a:lstStyle/>
          <a:p>
            <a:pPr algn="ctr" defTabSz="457200" fontAlgn="base">
              <a:spcBef>
                <a:spcPct val="0"/>
              </a:spcBef>
              <a:spcAft>
                <a:spcPct val="0"/>
              </a:spcAft>
            </a:pPr>
            <a:r>
              <a:rPr lang="en-US" sz="1200" b="1" dirty="0">
                <a:solidFill>
                  <a:prstClr val="white">
                    <a:lumMod val="65000"/>
                  </a:prstClr>
                </a:solidFill>
                <a:latin typeface="Franklin Gothic Medium"/>
                <a:ea typeface="ＭＳ Ｐゴシック" charset="0"/>
                <a:cs typeface="Arial" charset="0"/>
              </a:rPr>
              <a:t>EMPLOYEE INPUT</a:t>
            </a:r>
          </a:p>
        </p:txBody>
      </p:sp>
      <p:sp>
        <p:nvSpPr>
          <p:cNvPr id="62" name="TextBox 61"/>
          <p:cNvSpPr txBox="1"/>
          <p:nvPr/>
        </p:nvSpPr>
        <p:spPr>
          <a:xfrm>
            <a:off x="7813200" y="5784846"/>
            <a:ext cx="1140300" cy="461665"/>
          </a:xfrm>
          <a:prstGeom prst="rect">
            <a:avLst/>
          </a:prstGeom>
          <a:noFill/>
        </p:spPr>
        <p:txBody>
          <a:bodyPr wrap="square" rtlCol="0">
            <a:spAutoFit/>
          </a:bodyPr>
          <a:lstStyle/>
          <a:p>
            <a:pPr algn="ctr" defTabSz="457200" fontAlgn="base">
              <a:spcBef>
                <a:spcPct val="0"/>
              </a:spcBef>
              <a:spcAft>
                <a:spcPct val="0"/>
              </a:spcAft>
            </a:pPr>
            <a:r>
              <a:rPr lang="en-US" sz="1200" b="1" dirty="0">
                <a:solidFill>
                  <a:prstClr val="white">
                    <a:lumMod val="65000"/>
                  </a:prstClr>
                </a:solidFill>
                <a:latin typeface="Franklin Gothic Medium"/>
                <a:ea typeface="ＭＳ Ｐゴシック" charset="0"/>
                <a:cs typeface="Arial" charset="0"/>
              </a:rPr>
              <a:t>PUBLIC DATA</a:t>
            </a:r>
          </a:p>
        </p:txBody>
      </p:sp>
      <p:cxnSp>
        <p:nvCxnSpPr>
          <p:cNvPr id="63" name="Straight Connector 62"/>
          <p:cNvCxnSpPr/>
          <p:nvPr/>
        </p:nvCxnSpPr>
        <p:spPr>
          <a:xfrm>
            <a:off x="5427525" y="1410889"/>
            <a:ext cx="3259275" cy="0"/>
          </a:xfrm>
          <a:prstGeom prst="line">
            <a:avLst/>
          </a:prstGeom>
          <a:ln>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244865" y="1410889"/>
            <a:ext cx="3553608" cy="0"/>
          </a:xfrm>
          <a:prstGeom prst="line">
            <a:avLst/>
          </a:prstGeom>
          <a:ln>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0800000">
            <a:off x="8424587" y="5542494"/>
            <a:ext cx="0" cy="241300"/>
          </a:xfrm>
          <a:prstGeom prst="line">
            <a:avLst/>
          </a:prstGeom>
          <a:ln>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701659" y="5460656"/>
            <a:ext cx="0" cy="241300"/>
          </a:xfrm>
          <a:prstGeom prst="line">
            <a:avLst/>
          </a:prstGeom>
          <a:ln>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Chart 63"/>
          <p:cNvGraphicFramePr/>
          <p:nvPr>
            <p:extLst/>
          </p:nvPr>
        </p:nvGraphicFramePr>
        <p:xfrm>
          <a:off x="3855020" y="5653496"/>
          <a:ext cx="1650333" cy="1123135"/>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765529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azon_Template_Generic_Fonts_FranklinGothic">
  <a:themeElements>
    <a:clrScheme name="Custom 26">
      <a:dk1>
        <a:srgbClr val="005295"/>
      </a:dk1>
      <a:lt1>
        <a:sysClr val="window" lastClr="FFFFFF"/>
      </a:lt1>
      <a:dk2>
        <a:srgbClr val="005295"/>
      </a:dk2>
      <a:lt2>
        <a:srgbClr val="FFFFFF"/>
      </a:lt2>
      <a:accent1>
        <a:srgbClr val="00B25A"/>
      </a:accent1>
      <a:accent2>
        <a:srgbClr val="00A5D9"/>
      </a:accent2>
      <a:accent3>
        <a:srgbClr val="009897"/>
      </a:accent3>
      <a:accent4>
        <a:srgbClr val="66BD29"/>
      </a:accent4>
      <a:accent5>
        <a:srgbClr val="005295"/>
      </a:accent5>
      <a:accent6>
        <a:srgbClr val="00A5D9"/>
      </a:accent6>
      <a:hlink>
        <a:srgbClr val="00A5D9"/>
      </a:hlink>
      <a:folHlink>
        <a:srgbClr val="00B25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175" cmpd="sng">
          <a:solidFill>
            <a:srgbClr val="284F83"/>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lgn="l">
          <a:defRPr sz="1600" spc="100" dirty="0" smtClean="0">
            <a:latin typeface="Museo Slab 300"/>
            <a:cs typeface="Museo 5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247AB072-61EB-4484-9659-1C4B4ADFBF9A}"/>
    </a:ext>
  </a:extLst>
</a:theme>
</file>

<file path=ppt/theme/theme10.xml><?xml version="1.0" encoding="utf-8"?>
<a:theme xmlns:a="http://schemas.openxmlformats.org/drawingml/2006/main" name="50_Navy Internal">
  <a:themeElements>
    <a:clrScheme name="Custom 34">
      <a:dk1>
        <a:srgbClr val="005295"/>
      </a:dk1>
      <a:lt1>
        <a:sysClr val="window" lastClr="FFFFFF"/>
      </a:lt1>
      <a:dk2>
        <a:srgbClr val="005295"/>
      </a:dk2>
      <a:lt2>
        <a:srgbClr val="FFFFFF"/>
      </a:lt2>
      <a:accent1>
        <a:srgbClr val="00B25A"/>
      </a:accent1>
      <a:accent2>
        <a:srgbClr val="00A5D9"/>
      </a:accent2>
      <a:accent3>
        <a:srgbClr val="009897"/>
      </a:accent3>
      <a:accent4>
        <a:srgbClr val="6AB53A"/>
      </a:accent4>
      <a:accent5>
        <a:srgbClr val="005295"/>
      </a:accent5>
      <a:accent6>
        <a:srgbClr val="00A5D9"/>
      </a:accent6>
      <a:hlink>
        <a:srgbClr val="00A5D9"/>
      </a:hlink>
      <a:folHlink>
        <a:srgbClr val="00B25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F806BE0C-ABC8-4C3C-BA03-24A086318753}"/>
    </a:ext>
  </a:extLst>
</a:theme>
</file>

<file path=ppt/theme/theme11.xml><?xml version="1.0" encoding="utf-8"?>
<a:theme xmlns:a="http://schemas.openxmlformats.org/drawingml/2006/main" name="21_Blue Internal">
  <a:themeElements>
    <a:clrScheme name="Liazon 1">
      <a:dk1>
        <a:srgbClr val="284F83"/>
      </a:dk1>
      <a:lt1>
        <a:sysClr val="window" lastClr="FFFFFF"/>
      </a:lt1>
      <a:dk2>
        <a:srgbClr val="284F83"/>
      </a:dk2>
      <a:lt2>
        <a:srgbClr val="FFFFFF"/>
      </a:lt2>
      <a:accent1>
        <a:srgbClr val="1C9A41"/>
      </a:accent1>
      <a:accent2>
        <a:srgbClr val="1C96D1"/>
      </a:accent2>
      <a:accent3>
        <a:srgbClr val="28A393"/>
      </a:accent3>
      <a:accent4>
        <a:srgbClr val="6AB53A"/>
      </a:accent4>
      <a:accent5>
        <a:srgbClr val="264D80"/>
      </a:accent5>
      <a:accent6>
        <a:srgbClr val="1C96D1"/>
      </a:accent6>
      <a:hlink>
        <a:srgbClr val="1C96D1"/>
      </a:hlink>
      <a:folHlink>
        <a:srgbClr val="1C9A4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0A051DC1-7942-4FC7-ADE0-AA80EA1CAD89}"/>
    </a:ext>
  </a:extLst>
</a:theme>
</file>

<file path=ppt/theme/theme12.xml><?xml version="1.0" encoding="utf-8"?>
<a:theme xmlns:a="http://schemas.openxmlformats.org/drawingml/2006/main" name="Navy Internal">
  <a:themeElements>
    <a:clrScheme name="Custom 34">
      <a:dk1>
        <a:srgbClr val="005295"/>
      </a:dk1>
      <a:lt1>
        <a:sysClr val="window" lastClr="FFFFFF"/>
      </a:lt1>
      <a:dk2>
        <a:srgbClr val="005295"/>
      </a:dk2>
      <a:lt2>
        <a:srgbClr val="FFFFFF"/>
      </a:lt2>
      <a:accent1>
        <a:srgbClr val="00B25A"/>
      </a:accent1>
      <a:accent2>
        <a:srgbClr val="00A5D9"/>
      </a:accent2>
      <a:accent3>
        <a:srgbClr val="009897"/>
      </a:accent3>
      <a:accent4>
        <a:srgbClr val="6AB53A"/>
      </a:accent4>
      <a:accent5>
        <a:srgbClr val="005295"/>
      </a:accent5>
      <a:accent6>
        <a:srgbClr val="00A5D9"/>
      </a:accent6>
      <a:hlink>
        <a:srgbClr val="00A5D9"/>
      </a:hlink>
      <a:folHlink>
        <a:srgbClr val="00B25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F806BE0C-ABC8-4C3C-BA03-24A086318753}"/>
    </a:ext>
  </a:extLst>
</a:theme>
</file>

<file path=ppt/theme/theme13.xml><?xml version="1.0" encoding="utf-8"?>
<a:theme xmlns:a="http://schemas.openxmlformats.org/drawingml/2006/main" name="43_Navy Internal">
  <a:themeElements>
    <a:clrScheme name="Custom 34">
      <a:dk1>
        <a:srgbClr val="005295"/>
      </a:dk1>
      <a:lt1>
        <a:sysClr val="window" lastClr="FFFFFF"/>
      </a:lt1>
      <a:dk2>
        <a:srgbClr val="005295"/>
      </a:dk2>
      <a:lt2>
        <a:srgbClr val="FFFFFF"/>
      </a:lt2>
      <a:accent1>
        <a:srgbClr val="00B25A"/>
      </a:accent1>
      <a:accent2>
        <a:srgbClr val="00A5D9"/>
      </a:accent2>
      <a:accent3>
        <a:srgbClr val="009897"/>
      </a:accent3>
      <a:accent4>
        <a:srgbClr val="6AB53A"/>
      </a:accent4>
      <a:accent5>
        <a:srgbClr val="005295"/>
      </a:accent5>
      <a:accent6>
        <a:srgbClr val="00A5D9"/>
      </a:accent6>
      <a:hlink>
        <a:srgbClr val="00A5D9"/>
      </a:hlink>
      <a:folHlink>
        <a:srgbClr val="00B25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F806BE0C-ABC8-4C3C-BA03-24A086318753}"/>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9_Navy Internal">
  <a:themeElements>
    <a:clrScheme name="Custom 34">
      <a:dk1>
        <a:srgbClr val="005295"/>
      </a:dk1>
      <a:lt1>
        <a:sysClr val="window" lastClr="FFFFFF"/>
      </a:lt1>
      <a:dk2>
        <a:srgbClr val="005295"/>
      </a:dk2>
      <a:lt2>
        <a:srgbClr val="FFFFFF"/>
      </a:lt2>
      <a:accent1>
        <a:srgbClr val="00B25A"/>
      </a:accent1>
      <a:accent2>
        <a:srgbClr val="00A5D9"/>
      </a:accent2>
      <a:accent3>
        <a:srgbClr val="009897"/>
      </a:accent3>
      <a:accent4>
        <a:srgbClr val="6AB53A"/>
      </a:accent4>
      <a:accent5>
        <a:srgbClr val="005295"/>
      </a:accent5>
      <a:accent6>
        <a:srgbClr val="00A5D9"/>
      </a:accent6>
      <a:hlink>
        <a:srgbClr val="00A5D9"/>
      </a:hlink>
      <a:folHlink>
        <a:srgbClr val="00B25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F806BE0C-ABC8-4C3C-BA03-24A086318753}"/>
    </a:ext>
  </a:extLst>
</a:theme>
</file>

<file path=ppt/theme/theme3.xml><?xml version="1.0" encoding="utf-8"?>
<a:theme xmlns:a="http://schemas.openxmlformats.org/drawingml/2006/main" name="6_Blue Internal">
  <a:themeElements>
    <a:clrScheme name="Liazon 1">
      <a:dk1>
        <a:srgbClr val="284F83"/>
      </a:dk1>
      <a:lt1>
        <a:sysClr val="window" lastClr="FFFFFF"/>
      </a:lt1>
      <a:dk2>
        <a:srgbClr val="284F83"/>
      </a:dk2>
      <a:lt2>
        <a:srgbClr val="FFFFFF"/>
      </a:lt2>
      <a:accent1>
        <a:srgbClr val="1C9A41"/>
      </a:accent1>
      <a:accent2>
        <a:srgbClr val="1C96D1"/>
      </a:accent2>
      <a:accent3>
        <a:srgbClr val="28A393"/>
      </a:accent3>
      <a:accent4>
        <a:srgbClr val="6AB53A"/>
      </a:accent4>
      <a:accent5>
        <a:srgbClr val="264D80"/>
      </a:accent5>
      <a:accent6>
        <a:srgbClr val="1C96D1"/>
      </a:accent6>
      <a:hlink>
        <a:srgbClr val="1C96D1"/>
      </a:hlink>
      <a:folHlink>
        <a:srgbClr val="1C9A4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0A051DC1-7942-4FC7-ADE0-AA80EA1CAD89}"/>
    </a:ext>
  </a:extLst>
</a:theme>
</file>

<file path=ppt/theme/theme4.xml><?xml version="1.0" encoding="utf-8"?>
<a:theme xmlns:a="http://schemas.openxmlformats.org/drawingml/2006/main" name="22_Blue Internal">
  <a:themeElements>
    <a:clrScheme name="Liazon 1">
      <a:dk1>
        <a:srgbClr val="284F83"/>
      </a:dk1>
      <a:lt1>
        <a:sysClr val="window" lastClr="FFFFFF"/>
      </a:lt1>
      <a:dk2>
        <a:srgbClr val="284F83"/>
      </a:dk2>
      <a:lt2>
        <a:srgbClr val="FFFFFF"/>
      </a:lt2>
      <a:accent1>
        <a:srgbClr val="1C9A41"/>
      </a:accent1>
      <a:accent2>
        <a:srgbClr val="1C96D1"/>
      </a:accent2>
      <a:accent3>
        <a:srgbClr val="28A393"/>
      </a:accent3>
      <a:accent4>
        <a:srgbClr val="6AB53A"/>
      </a:accent4>
      <a:accent5>
        <a:srgbClr val="264D80"/>
      </a:accent5>
      <a:accent6>
        <a:srgbClr val="1C96D1"/>
      </a:accent6>
      <a:hlink>
        <a:srgbClr val="1C96D1"/>
      </a:hlink>
      <a:folHlink>
        <a:srgbClr val="1C9A4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0A051DC1-7942-4FC7-ADE0-AA80EA1CAD89}"/>
    </a:ext>
  </a:extLst>
</a:theme>
</file>

<file path=ppt/theme/theme5.xml><?xml version="1.0" encoding="utf-8"?>
<a:theme xmlns:a="http://schemas.openxmlformats.org/drawingml/2006/main" name="69_Navy Internal">
  <a:themeElements>
    <a:clrScheme name="Custom 34">
      <a:dk1>
        <a:srgbClr val="005295"/>
      </a:dk1>
      <a:lt1>
        <a:sysClr val="window" lastClr="FFFFFF"/>
      </a:lt1>
      <a:dk2>
        <a:srgbClr val="005295"/>
      </a:dk2>
      <a:lt2>
        <a:srgbClr val="FFFFFF"/>
      </a:lt2>
      <a:accent1>
        <a:srgbClr val="00B25A"/>
      </a:accent1>
      <a:accent2>
        <a:srgbClr val="00A5D9"/>
      </a:accent2>
      <a:accent3>
        <a:srgbClr val="009897"/>
      </a:accent3>
      <a:accent4>
        <a:srgbClr val="6AB53A"/>
      </a:accent4>
      <a:accent5>
        <a:srgbClr val="005295"/>
      </a:accent5>
      <a:accent6>
        <a:srgbClr val="00A5D9"/>
      </a:accent6>
      <a:hlink>
        <a:srgbClr val="00A5D9"/>
      </a:hlink>
      <a:folHlink>
        <a:srgbClr val="00B25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F806BE0C-ABC8-4C3C-BA03-24A086318753}"/>
    </a:ext>
  </a:extLst>
</a:theme>
</file>

<file path=ppt/theme/theme6.xml><?xml version="1.0" encoding="utf-8"?>
<a:theme xmlns:a="http://schemas.openxmlformats.org/drawingml/2006/main" name="2_Navy Internal">
  <a:themeElements>
    <a:clrScheme name="Custom 34">
      <a:dk1>
        <a:srgbClr val="005295"/>
      </a:dk1>
      <a:lt1>
        <a:sysClr val="window" lastClr="FFFFFF"/>
      </a:lt1>
      <a:dk2>
        <a:srgbClr val="005295"/>
      </a:dk2>
      <a:lt2>
        <a:srgbClr val="FFFFFF"/>
      </a:lt2>
      <a:accent1>
        <a:srgbClr val="00B25A"/>
      </a:accent1>
      <a:accent2>
        <a:srgbClr val="00A5D9"/>
      </a:accent2>
      <a:accent3>
        <a:srgbClr val="009897"/>
      </a:accent3>
      <a:accent4>
        <a:srgbClr val="6AB53A"/>
      </a:accent4>
      <a:accent5>
        <a:srgbClr val="005295"/>
      </a:accent5>
      <a:accent6>
        <a:srgbClr val="00A5D9"/>
      </a:accent6>
      <a:hlink>
        <a:srgbClr val="00A5D9"/>
      </a:hlink>
      <a:folHlink>
        <a:srgbClr val="00B25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F806BE0C-ABC8-4C3C-BA03-24A086318753}"/>
    </a:ext>
  </a:extLst>
</a:theme>
</file>

<file path=ppt/theme/theme7.xml><?xml version="1.0" encoding="utf-8"?>
<a:theme xmlns:a="http://schemas.openxmlformats.org/drawingml/2006/main" name="51_Navy Internal">
  <a:themeElements>
    <a:clrScheme name="Custom 34">
      <a:dk1>
        <a:srgbClr val="005295"/>
      </a:dk1>
      <a:lt1>
        <a:sysClr val="window" lastClr="FFFFFF"/>
      </a:lt1>
      <a:dk2>
        <a:srgbClr val="005295"/>
      </a:dk2>
      <a:lt2>
        <a:srgbClr val="FFFFFF"/>
      </a:lt2>
      <a:accent1>
        <a:srgbClr val="00B25A"/>
      </a:accent1>
      <a:accent2>
        <a:srgbClr val="00A5D9"/>
      </a:accent2>
      <a:accent3>
        <a:srgbClr val="009897"/>
      </a:accent3>
      <a:accent4>
        <a:srgbClr val="6AB53A"/>
      </a:accent4>
      <a:accent5>
        <a:srgbClr val="005295"/>
      </a:accent5>
      <a:accent6>
        <a:srgbClr val="00A5D9"/>
      </a:accent6>
      <a:hlink>
        <a:srgbClr val="00A5D9"/>
      </a:hlink>
      <a:folHlink>
        <a:srgbClr val="00B25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F806BE0C-ABC8-4C3C-BA03-24A086318753}"/>
    </a:ext>
  </a:extLst>
</a:theme>
</file>

<file path=ppt/theme/theme8.xml><?xml version="1.0" encoding="utf-8"?>
<a:theme xmlns:a="http://schemas.openxmlformats.org/drawingml/2006/main" name="3_Blue Internal">
  <a:themeElements>
    <a:clrScheme name="Liazon 1">
      <a:dk1>
        <a:srgbClr val="284F83"/>
      </a:dk1>
      <a:lt1>
        <a:sysClr val="window" lastClr="FFFFFF"/>
      </a:lt1>
      <a:dk2>
        <a:srgbClr val="284F83"/>
      </a:dk2>
      <a:lt2>
        <a:srgbClr val="FFFFFF"/>
      </a:lt2>
      <a:accent1>
        <a:srgbClr val="1C9A41"/>
      </a:accent1>
      <a:accent2>
        <a:srgbClr val="1C96D1"/>
      </a:accent2>
      <a:accent3>
        <a:srgbClr val="28A393"/>
      </a:accent3>
      <a:accent4>
        <a:srgbClr val="6AB53A"/>
      </a:accent4>
      <a:accent5>
        <a:srgbClr val="264D80"/>
      </a:accent5>
      <a:accent6>
        <a:srgbClr val="1C96D1"/>
      </a:accent6>
      <a:hlink>
        <a:srgbClr val="1C96D1"/>
      </a:hlink>
      <a:folHlink>
        <a:srgbClr val="1C9A4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0A051DC1-7942-4FC7-ADE0-AA80EA1CAD89}"/>
    </a:ext>
  </a:extLst>
</a:theme>
</file>

<file path=ppt/theme/theme9.xml><?xml version="1.0" encoding="utf-8"?>
<a:theme xmlns:a="http://schemas.openxmlformats.org/drawingml/2006/main" name="2_Blue Internal">
  <a:themeElements>
    <a:clrScheme name="Liazon 1">
      <a:dk1>
        <a:srgbClr val="284F83"/>
      </a:dk1>
      <a:lt1>
        <a:sysClr val="window" lastClr="FFFFFF"/>
      </a:lt1>
      <a:dk2>
        <a:srgbClr val="284F83"/>
      </a:dk2>
      <a:lt2>
        <a:srgbClr val="FFFFFF"/>
      </a:lt2>
      <a:accent1>
        <a:srgbClr val="1C9A41"/>
      </a:accent1>
      <a:accent2>
        <a:srgbClr val="1C96D1"/>
      </a:accent2>
      <a:accent3>
        <a:srgbClr val="28A393"/>
      </a:accent3>
      <a:accent4>
        <a:srgbClr val="6AB53A"/>
      </a:accent4>
      <a:accent5>
        <a:srgbClr val="264D80"/>
      </a:accent5>
      <a:accent6>
        <a:srgbClr val="1C96D1"/>
      </a:accent6>
      <a:hlink>
        <a:srgbClr val="1C96D1"/>
      </a:hlink>
      <a:folHlink>
        <a:srgbClr val="1C9A4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45720" rIns="0" bIns="45720" rtlCol="0" anchor="t" anchorCtr="0">
        <a:noAutofit/>
      </a:bodyPr>
      <a:lstStyle>
        <a:defPPr>
          <a:defRPr sz="1600" dirty="0" smtClean="0">
            <a:latin typeface="Museo Slab 300"/>
          </a:defRPr>
        </a:defPPr>
      </a:lstStyle>
    </a:txDef>
  </a:objectDefaults>
  <a:extraClrSchemeLst/>
  <a:extLst>
    <a:ext uri="{05A4C25C-085E-4340-85A3-A5531E510DB2}">
      <thm15:themeFamily xmlns:thm15="http://schemas.microsoft.com/office/thememl/2012/main" name="Liazon_Template_Present_Generic_Fonts_042314.potx" id="{ABB89AEA-3F46-4237-A877-E5C296B34DC3}" vid="{0A051DC1-7942-4FC7-ADE0-AA80EA1CAD89}"/>
    </a:ext>
  </a:extLst>
</a:theme>
</file>

<file path=ppt/theme/themeOverride1.xml><?xml version="1.0" encoding="utf-8"?>
<a:themeOverride xmlns:a="http://schemas.openxmlformats.org/drawingml/2006/main">
  <a:clrScheme name="Custom 3">
    <a:dk1>
      <a:srgbClr val="284F83"/>
    </a:dk1>
    <a:lt1>
      <a:sysClr val="window" lastClr="FFFFFF"/>
    </a:lt1>
    <a:dk2>
      <a:srgbClr val="3A3937"/>
    </a:dk2>
    <a:lt2>
      <a:srgbClr val="FFFFFF"/>
    </a:lt2>
    <a:accent1>
      <a:srgbClr val="1C9A41"/>
    </a:accent1>
    <a:accent2>
      <a:srgbClr val="1C96D1"/>
    </a:accent2>
    <a:accent3>
      <a:srgbClr val="28A393"/>
    </a:accent3>
    <a:accent4>
      <a:srgbClr val="6AB53A"/>
    </a:accent4>
    <a:accent5>
      <a:srgbClr val="264D80"/>
    </a:accent5>
    <a:accent6>
      <a:srgbClr val="0C4354"/>
    </a:accent6>
    <a:hlink>
      <a:srgbClr val="1C96D1"/>
    </a:hlink>
    <a:folHlink>
      <a:srgbClr val="1C9A4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7A63CC38FC64896F3BABDC6097F35" ma:contentTypeVersion="14" ma:contentTypeDescription="Create a new document." ma:contentTypeScope="" ma:versionID="828661f76ead9fd3012677306966dcc7">
  <xsd:schema xmlns:xsd="http://www.w3.org/2001/XMLSchema" xmlns:xs="http://www.w3.org/2001/XMLSchema" xmlns:p="http://schemas.microsoft.com/office/2006/metadata/properties" xmlns:ns2="f76c8797-d23e-499a-a439-45d6fe1154f3" xmlns:ns3="51ce7a20-beba-49d4-8d84-84c86e994837" targetNamespace="http://schemas.microsoft.com/office/2006/metadata/properties" ma:root="true" ma:fieldsID="fbf2011f4dfe54d56eea3c93eb415e44" ns2:_="" ns3:_="">
    <xsd:import namespace="f76c8797-d23e-499a-a439-45d6fe1154f3"/>
    <xsd:import namespace="51ce7a20-beba-49d4-8d84-84c86e99483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c8797-d23e-499a-a439-45d6fe1154f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ce7a20-beba-49d4-8d84-84c86e99483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0FE358-2D03-4872-8585-37CA3D57CDBC}"/>
</file>

<file path=customXml/itemProps2.xml><?xml version="1.0" encoding="utf-8"?>
<ds:datastoreItem xmlns:ds="http://schemas.openxmlformats.org/officeDocument/2006/customXml" ds:itemID="{C39F3F18-E93E-4EEC-8F23-64D606F65AC7}"/>
</file>

<file path=customXml/itemProps3.xml><?xml version="1.0" encoding="utf-8"?>
<ds:datastoreItem xmlns:ds="http://schemas.openxmlformats.org/officeDocument/2006/customXml" ds:itemID="{D757A895-9AB2-470B-9E7B-9A7D72065602}"/>
</file>

<file path=docProps/app.xml><?xml version="1.0" encoding="utf-8"?>
<Properties xmlns="http://schemas.openxmlformats.org/officeDocument/2006/extended-properties" xmlns:vt="http://schemas.openxmlformats.org/officeDocument/2006/docPropsVTypes">
  <TotalTime>140</TotalTime>
  <Words>972</Words>
  <Application>Microsoft Office PowerPoint</Application>
  <PresentationFormat>On-screen Show (4:3)</PresentationFormat>
  <Paragraphs>228</Paragraphs>
  <Slides>14</Slides>
  <Notes>9</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14</vt:i4>
      </vt:variant>
    </vt:vector>
  </HeadingPairs>
  <TitlesOfParts>
    <vt:vector size="39" baseType="lpstr">
      <vt:lpstr>ＭＳ Ｐゴシック</vt:lpstr>
      <vt:lpstr>Arial</vt:lpstr>
      <vt:lpstr>Calibri</vt:lpstr>
      <vt:lpstr>Franklin Gothic Book</vt:lpstr>
      <vt:lpstr>Franklin Gothic Medium</vt:lpstr>
      <vt:lpstr>FranklinGothic</vt:lpstr>
      <vt:lpstr>Lucida Grande</vt:lpstr>
      <vt:lpstr>Museo Slab 300</vt:lpstr>
      <vt:lpstr>Times New Roman</vt:lpstr>
      <vt:lpstr>TradeGothic BoldTwo</vt:lpstr>
      <vt:lpstr>Verdana</vt:lpstr>
      <vt:lpstr>Wingdings</vt:lpstr>
      <vt:lpstr>Liazon_Template_Generic_Fonts_FranklinGothic</vt:lpstr>
      <vt:lpstr>49_Navy Internal</vt:lpstr>
      <vt:lpstr>6_Blue Internal</vt:lpstr>
      <vt:lpstr>22_Blue Internal</vt:lpstr>
      <vt:lpstr>69_Navy Internal</vt:lpstr>
      <vt:lpstr>2_Navy Internal</vt:lpstr>
      <vt:lpstr>51_Navy Internal</vt:lpstr>
      <vt:lpstr>3_Blue Internal</vt:lpstr>
      <vt:lpstr>2_Blue Internal</vt:lpstr>
      <vt:lpstr>50_Navy Internal</vt:lpstr>
      <vt:lpstr>21_Blue Internal</vt:lpstr>
      <vt:lpstr>Navy Internal</vt:lpstr>
      <vt:lpstr>43_Navy Internal</vt:lpstr>
      <vt:lpstr>The Market Leader In Private Benefits Exchanges</vt:lpstr>
      <vt:lpstr>Company overview</vt:lpstr>
      <vt:lpstr>Let’s Define ‘Private exchange’</vt:lpstr>
      <vt:lpstr>The cost of health care coverage is escalating at astronomical rates</vt:lpstr>
      <vt:lpstr>Why are these my only choices year after year?</vt:lpstr>
      <vt:lpstr>Our model</vt:lpstr>
      <vt:lpstr>The Store is stocked with carefully curated products</vt:lpstr>
      <vt:lpstr>Our decision support model</vt:lpstr>
      <vt:lpstr>Our recommendation engine</vt:lpstr>
      <vt:lpstr>Pinpointing a specific recommendation</vt:lpstr>
      <vt:lpstr>Decision Support , Enrollment and Support Services</vt:lpstr>
      <vt:lpstr>Takeaways from 7 years and hundreds of thousands of enrollments </vt:lpstr>
      <vt:lpstr>Employees and employers are happy</vt:lpstr>
      <vt:lpstr>Discussion and Next Steps...</vt:lpstr>
    </vt:vector>
  </TitlesOfParts>
  <Company>Liazon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 Leader In Private Benefits Exchanges</dc:title>
  <dc:creator>Tom Whitty</dc:creator>
  <cp:lastModifiedBy>Johannah Saari</cp:lastModifiedBy>
  <cp:revision>17</cp:revision>
  <dcterms:created xsi:type="dcterms:W3CDTF">2014-09-25T00:13:47Z</dcterms:created>
  <dcterms:modified xsi:type="dcterms:W3CDTF">2015-07-21T17:12:15Z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0x0101007677A63CC38FC64896F3BABDC6097F35</vt:lpwstr>
  </property>
</Properties>
</file>