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1"/>
  </p:notesMasterIdLst>
  <p:sldIdLst>
    <p:sldId id="256" r:id="rId2"/>
    <p:sldId id="305" r:id="rId3"/>
    <p:sldId id="260" r:id="rId4"/>
    <p:sldId id="257" r:id="rId5"/>
    <p:sldId id="261" r:id="rId6"/>
    <p:sldId id="262" r:id="rId7"/>
    <p:sldId id="263" r:id="rId8"/>
    <p:sldId id="259" r:id="rId9"/>
    <p:sldId id="301" r:id="rId10"/>
    <p:sldId id="302"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3" r:id="rId49"/>
    <p:sldId id="304"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p:scale>
          <a:sx n="60" d="100"/>
          <a:sy n="60" d="100"/>
        </p:scale>
        <p:origin x="-2364" y="-109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7F3BDB-671D-4C6D-AEAE-9498C5F2D7DF}" type="datetimeFigureOut">
              <a:rPr lang="en-US" smtClean="0"/>
              <a:t>1/20/2016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C7AAFE-BE53-4657-B3AD-46DC6F81DCB7}" type="slidenum">
              <a:rPr lang="en-US" smtClean="0"/>
              <a:t>‹#›</a:t>
            </a:fld>
            <a:endParaRPr lang="en-US"/>
          </a:p>
        </p:txBody>
      </p:sp>
    </p:spTree>
    <p:extLst>
      <p:ext uri="{BB962C8B-B14F-4D97-AF65-F5344CB8AC3E}">
        <p14:creationId xmlns:p14="http://schemas.microsoft.com/office/powerpoint/2010/main" val="30383681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Title Slide">
    <p:spTree>
      <p:nvGrpSpPr>
        <p:cNvPr id="1" name=""/>
        <p:cNvGrpSpPr/>
        <p:nvPr/>
      </p:nvGrpSpPr>
      <p:grpSpPr>
        <a:xfrm>
          <a:off x="0" y="0"/>
          <a:ext cx="0" cy="0"/>
          <a:chOff x="0" y="0"/>
          <a:chExt cx="0" cy="0"/>
        </a:xfrm>
      </p:grpSpPr>
      <p:pic>
        <p:nvPicPr>
          <p:cNvPr id="8" name="NRPlogo.png"/>
          <p:cNvPicPr/>
          <p:nvPr/>
        </p:nvPicPr>
        <p:blipFill>
          <a:blip r:embed="rId2">
            <a:extLst/>
          </a:blip>
          <a:stretch>
            <a:fillRect/>
          </a:stretch>
        </p:blipFill>
        <p:spPr>
          <a:xfrm>
            <a:off x="465633" y="866703"/>
            <a:ext cx="5948030" cy="964546"/>
          </a:xfrm>
          <a:prstGeom prst="rect">
            <a:avLst/>
          </a:prstGeom>
          <a:ln w="12700">
            <a:miter lim="400000"/>
          </a:ln>
        </p:spPr>
      </p:pic>
      <p:pic>
        <p:nvPicPr>
          <p:cNvPr id="9" name="image3.png"/>
          <p:cNvPicPr/>
          <p:nvPr/>
        </p:nvPicPr>
        <p:blipFill>
          <a:blip r:embed="rId3">
            <a:extLst/>
          </a:blip>
          <a:srcRect t="28676"/>
          <a:stretch>
            <a:fillRect/>
          </a:stretch>
        </p:blipFill>
        <p:spPr>
          <a:xfrm>
            <a:off x="0" y="1966452"/>
            <a:ext cx="9143391" cy="4891091"/>
          </a:xfrm>
          <a:prstGeom prst="rect">
            <a:avLst/>
          </a:prstGeom>
          <a:ln w="12700">
            <a:miter lim="400000"/>
          </a:ln>
        </p:spPr>
      </p:pic>
      <p:sp>
        <p:nvSpPr>
          <p:cNvPr id="10" name="Shape 10"/>
          <p:cNvSpPr>
            <a:spLocks noGrp="1"/>
          </p:cNvSpPr>
          <p:nvPr>
            <p:ph type="title"/>
          </p:nvPr>
        </p:nvSpPr>
        <p:spPr>
          <a:xfrm>
            <a:off x="685800" y="701675"/>
            <a:ext cx="7772400" cy="3184525"/>
          </a:xfrm>
          <a:prstGeom prst="rect">
            <a:avLst/>
          </a:prstGeom>
        </p:spPr>
        <p:txBody>
          <a:bodyPr anchor="b"/>
          <a:lstStyle>
            <a:lvl1pPr>
              <a:defRPr sz="3600"/>
            </a:lvl1pPr>
          </a:lstStyle>
          <a:p>
            <a:pPr lvl="0">
              <a:defRPr sz="1800">
                <a:solidFill>
                  <a:srgbClr val="000000"/>
                </a:solidFill>
              </a:defRPr>
            </a:pPr>
            <a:r>
              <a:rPr lang="en-US" sz="3600" smtClean="0">
                <a:solidFill>
                  <a:srgbClr val="FFFFFF"/>
                </a:solidFill>
              </a:rPr>
              <a:t>Click to edit Master title style</a:t>
            </a:r>
            <a:endParaRPr sz="3600">
              <a:solidFill>
                <a:srgbClr val="FFFFFF"/>
              </a:solidFill>
            </a:endParaRPr>
          </a:p>
        </p:txBody>
      </p:sp>
      <p:sp>
        <p:nvSpPr>
          <p:cNvPr id="11" name="Shape 11"/>
          <p:cNvSpPr>
            <a:spLocks noGrp="1"/>
          </p:cNvSpPr>
          <p:nvPr>
            <p:ph type="body" idx="1"/>
          </p:nvPr>
        </p:nvSpPr>
        <p:spPr>
          <a:xfrm>
            <a:off x="685800" y="4171950"/>
            <a:ext cx="6400800" cy="2686050"/>
          </a:xfrm>
          <a:prstGeom prst="rect">
            <a:avLst/>
          </a:prstGeom>
        </p:spPr>
        <p:txBody>
          <a:bodyPr/>
          <a:lstStyle>
            <a:lvl1pPr marL="0" indent="0">
              <a:buClrTx/>
              <a:buSzTx/>
              <a:buFontTx/>
              <a:buNone/>
              <a:defRPr>
                <a:solidFill>
                  <a:srgbClr val="FFFFFF"/>
                </a:solidFill>
              </a:defRPr>
            </a:lvl1pPr>
            <a:lvl2pPr marL="0" indent="457200">
              <a:buClrTx/>
              <a:buSzTx/>
              <a:buFontTx/>
              <a:buNone/>
              <a:defRPr>
                <a:solidFill>
                  <a:srgbClr val="FFFFFF"/>
                </a:solidFill>
              </a:defRPr>
            </a:lvl2pPr>
            <a:lvl3pPr marL="0" indent="914400">
              <a:buClrTx/>
              <a:buSzTx/>
              <a:buFontTx/>
              <a:buNone/>
              <a:defRPr>
                <a:solidFill>
                  <a:srgbClr val="FFFFFF"/>
                </a:solidFill>
              </a:defRPr>
            </a:lvl3pPr>
            <a:lvl4pPr marL="0" indent="1371600">
              <a:buClrTx/>
              <a:buSzTx/>
              <a:buFontTx/>
              <a:buNone/>
              <a:defRPr>
                <a:solidFill>
                  <a:srgbClr val="FFFFFF"/>
                </a:solidFill>
              </a:defRPr>
            </a:lvl4pPr>
            <a:lvl5pPr marL="0" indent="1828800">
              <a:buClrTx/>
              <a:buSzTx/>
              <a:buFontTx/>
              <a:buNone/>
              <a:defRPr>
                <a:solidFill>
                  <a:srgbClr val="FFFFFF"/>
                </a:solidFill>
              </a:defRPr>
            </a:lvl5pPr>
          </a:lstStyle>
          <a:p>
            <a:pPr lvl="0">
              <a:defRPr sz="1800">
                <a:solidFill>
                  <a:srgbClr val="000000"/>
                </a:solidFill>
              </a:defRPr>
            </a:pPr>
            <a:r>
              <a:rPr lang="en-US" sz="2400" smtClean="0">
                <a:solidFill>
                  <a:srgbClr val="FFFFFF"/>
                </a:solidFill>
              </a:rPr>
              <a:t>Click to edit Master text styles</a:t>
            </a:r>
          </a:p>
          <a:p>
            <a:pPr lvl="1">
              <a:defRPr sz="1800">
                <a:solidFill>
                  <a:srgbClr val="000000"/>
                </a:solidFill>
              </a:defRPr>
            </a:pPr>
            <a:r>
              <a:rPr lang="en-US" sz="2400" smtClean="0">
                <a:solidFill>
                  <a:srgbClr val="FFFFFF"/>
                </a:solidFill>
              </a:rPr>
              <a:t>Second level</a:t>
            </a:r>
          </a:p>
          <a:p>
            <a:pPr lvl="2">
              <a:defRPr sz="1800">
                <a:solidFill>
                  <a:srgbClr val="000000"/>
                </a:solidFill>
              </a:defRPr>
            </a:pPr>
            <a:r>
              <a:rPr lang="en-US" sz="2400" smtClean="0">
                <a:solidFill>
                  <a:srgbClr val="FFFFFF"/>
                </a:solidFill>
              </a:rPr>
              <a:t>Third level</a:t>
            </a:r>
          </a:p>
          <a:p>
            <a:pPr lvl="3">
              <a:defRPr sz="1800">
                <a:solidFill>
                  <a:srgbClr val="000000"/>
                </a:solidFill>
              </a:defRPr>
            </a:pPr>
            <a:r>
              <a:rPr lang="en-US" sz="2400" smtClean="0">
                <a:solidFill>
                  <a:srgbClr val="FFFFFF"/>
                </a:solidFill>
              </a:rPr>
              <a:t>Fourth level</a:t>
            </a:r>
          </a:p>
          <a:p>
            <a:pPr lvl="4">
              <a:defRPr sz="1800">
                <a:solidFill>
                  <a:srgbClr val="000000"/>
                </a:solidFill>
              </a:defRPr>
            </a:pPr>
            <a:r>
              <a:rPr lang="en-US" sz="2400" smtClean="0">
                <a:solidFill>
                  <a:srgbClr val="FFFFFF"/>
                </a:solidFill>
              </a:rPr>
              <a:t>Fifth level</a:t>
            </a:r>
            <a:endParaRPr sz="2400">
              <a:solidFill>
                <a:srgbClr val="FFFFFF"/>
              </a:solidFill>
            </a:endParaRPr>
          </a:p>
        </p:txBody>
      </p:sp>
      <p:sp>
        <p:nvSpPr>
          <p:cNvPr id="12" name="Shape 12"/>
          <p:cNvSpPr>
            <a:spLocks noGrp="1"/>
          </p:cNvSpPr>
          <p:nvPr>
            <p:ph type="sldNum" sz="quarter" idx="2"/>
          </p:nvPr>
        </p:nvSpPr>
        <p:spPr>
          <a:prstGeom prst="rect">
            <a:avLst/>
          </a:prstGeom>
        </p:spPr>
        <p:txBody>
          <a:bodyPr/>
          <a:lstStyle>
            <a:lvl1pPr>
              <a:defRPr>
                <a:solidFill>
                  <a:srgbClr val="FFFFFF"/>
                </a:solidFill>
              </a:defRPr>
            </a:lvl1pPr>
          </a:lstStyle>
          <a:p>
            <a:fld id="{7EC63480-C118-44A9-8E16-CC0501CCCACA}" type="slidenum">
              <a:rPr lang="en-US" smtClean="0"/>
              <a:t>‹#›</a:t>
            </a:fld>
            <a:endParaRPr lang="en-US" dirty="0"/>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cSld name="1_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7EC63480-C118-44A9-8E16-CC0501CCCACA}" type="slidenum">
              <a:rPr lang="en-US" smtClean="0"/>
              <a:t>‹#›</a:t>
            </a:fld>
            <a:endParaRPr lang="en-US" dirty="0"/>
          </a:p>
        </p:txBody>
      </p:sp>
    </p:spTree>
    <p:extLst>
      <p:ext uri="{BB962C8B-B14F-4D97-AF65-F5344CB8AC3E}">
        <p14:creationId xmlns:p14="http://schemas.microsoft.com/office/powerpoint/2010/main" val="3030212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14" name="Shape 14"/>
          <p:cNvSpPr>
            <a:spLocks noGrp="1"/>
          </p:cNvSpPr>
          <p:nvPr>
            <p:ph type="body" idx="1"/>
          </p:nvPr>
        </p:nvSpPr>
        <p:spPr>
          <a:prstGeom prst="rect">
            <a:avLst/>
          </a:prstGeom>
        </p:spPr>
        <p:txBody>
          <a:bodyPr/>
          <a:lstStyle/>
          <a:p>
            <a:pPr lvl="0">
              <a:defRPr sz="1800">
                <a:solidFill>
                  <a:srgbClr val="000000"/>
                </a:solidFill>
              </a:defRPr>
            </a:pPr>
            <a:r>
              <a:rPr lang="en-US" sz="2400" smtClean="0">
                <a:solidFill>
                  <a:srgbClr val="222222"/>
                </a:solidFill>
              </a:rPr>
              <a:t>Click to edit Master text styles</a:t>
            </a:r>
          </a:p>
          <a:p>
            <a:pPr lvl="1">
              <a:defRPr sz="1800">
                <a:solidFill>
                  <a:srgbClr val="000000"/>
                </a:solidFill>
              </a:defRPr>
            </a:pPr>
            <a:r>
              <a:rPr lang="en-US" sz="2400" smtClean="0">
                <a:solidFill>
                  <a:srgbClr val="222222"/>
                </a:solidFill>
              </a:rPr>
              <a:t>Second level</a:t>
            </a:r>
          </a:p>
          <a:p>
            <a:pPr lvl="2">
              <a:defRPr sz="1800">
                <a:solidFill>
                  <a:srgbClr val="000000"/>
                </a:solidFill>
              </a:defRPr>
            </a:pPr>
            <a:r>
              <a:rPr lang="en-US" sz="2400" smtClean="0">
                <a:solidFill>
                  <a:srgbClr val="222222"/>
                </a:solidFill>
              </a:rPr>
              <a:t>Third level</a:t>
            </a:r>
          </a:p>
          <a:p>
            <a:pPr lvl="3">
              <a:defRPr sz="1800">
                <a:solidFill>
                  <a:srgbClr val="000000"/>
                </a:solidFill>
              </a:defRPr>
            </a:pPr>
            <a:r>
              <a:rPr lang="en-US" sz="2400" smtClean="0">
                <a:solidFill>
                  <a:srgbClr val="222222"/>
                </a:solidFill>
              </a:rPr>
              <a:t>Fourth level</a:t>
            </a:r>
          </a:p>
          <a:p>
            <a:pPr lvl="4">
              <a:defRPr sz="1800">
                <a:solidFill>
                  <a:srgbClr val="000000"/>
                </a:solidFill>
              </a:defRPr>
            </a:pPr>
            <a:r>
              <a:rPr lang="en-US" sz="2400" smtClean="0">
                <a:solidFill>
                  <a:srgbClr val="222222"/>
                </a:solidFill>
              </a:rPr>
              <a:t>Fifth level</a:t>
            </a:r>
            <a:endParaRPr sz="2400">
              <a:solidFill>
                <a:srgbClr val="222222"/>
              </a:solidFill>
            </a:endParaRPr>
          </a:p>
        </p:txBody>
      </p:sp>
      <p:sp>
        <p:nvSpPr>
          <p:cNvPr id="15" name="Shape 15"/>
          <p:cNvSpPr>
            <a:spLocks noGrp="1"/>
          </p:cNvSpPr>
          <p:nvPr>
            <p:ph type="sldNum" sz="quarter" idx="2"/>
          </p:nvPr>
        </p:nvSpPr>
        <p:spPr>
          <a:prstGeom prst="rect">
            <a:avLst/>
          </a:prstGeom>
        </p:spPr>
        <p:txBody>
          <a:bodyPr/>
          <a:lstStyle/>
          <a:p>
            <a:fld id="{7EC63480-C118-44A9-8E16-CC0501CCCACA}" type="slidenum">
              <a:rPr lang="en-US" smtClean="0"/>
              <a:t>‹#›</a:t>
            </a:fld>
            <a:endParaRPr lang="en-US" dirty="0"/>
          </a:p>
        </p:txBody>
      </p:sp>
      <p:sp>
        <p:nvSpPr>
          <p:cNvPr id="16" name="Shape 16"/>
          <p:cNvSpPr>
            <a:spLocks noGrp="1"/>
          </p:cNvSpPr>
          <p:nvPr>
            <p:ph type="title"/>
          </p:nvPr>
        </p:nvSpPr>
        <p:spPr>
          <a:prstGeom prst="rect">
            <a:avLst/>
          </a:prstGeom>
        </p:spPr>
        <p:txBody>
          <a:bodyPr/>
          <a:lstStyle/>
          <a:p>
            <a:pPr lvl="0">
              <a:defRPr sz="1800">
                <a:solidFill>
                  <a:srgbClr val="000000"/>
                </a:solidFill>
              </a:defRPr>
            </a:pPr>
            <a:r>
              <a:rPr lang="en-US" sz="3200" smtClean="0">
                <a:solidFill>
                  <a:srgbClr val="FFFFFF"/>
                </a:solidFill>
              </a:rPr>
              <a:t>Click to edit Master title style</a:t>
            </a:r>
            <a:endParaRPr sz="3200">
              <a:solidFill>
                <a:srgbClr val="FFFFFF"/>
              </a:solidFill>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18" name="Shape 18"/>
          <p:cNvSpPr>
            <a:spLocks noGrp="1"/>
          </p:cNvSpPr>
          <p:nvPr>
            <p:ph type="title"/>
          </p:nvPr>
        </p:nvSpPr>
        <p:spPr>
          <a:xfrm>
            <a:off x="722312" y="4406900"/>
            <a:ext cx="7772401" cy="1362075"/>
          </a:xfrm>
          <a:prstGeom prst="rect">
            <a:avLst/>
          </a:prstGeom>
        </p:spPr>
        <p:txBody>
          <a:bodyPr anchor="t"/>
          <a:lstStyle>
            <a:lvl1pPr>
              <a:defRPr sz="4000" b="1" cap="all"/>
            </a:lvl1pPr>
          </a:lstStyle>
          <a:p>
            <a:pPr lvl="0">
              <a:defRPr sz="1800" b="0" cap="none">
                <a:solidFill>
                  <a:srgbClr val="000000"/>
                </a:solidFill>
              </a:defRPr>
            </a:pPr>
            <a:r>
              <a:rPr lang="en-US" sz="4000" b="1" cap="all" smtClean="0">
                <a:solidFill>
                  <a:srgbClr val="FFFFFF"/>
                </a:solidFill>
              </a:rPr>
              <a:t>Click to edit Master title style</a:t>
            </a:r>
            <a:endParaRPr sz="4000" b="1" cap="all">
              <a:solidFill>
                <a:srgbClr val="FFFFFF"/>
              </a:solidFill>
            </a:endParaRPr>
          </a:p>
        </p:txBody>
      </p:sp>
      <p:sp>
        <p:nvSpPr>
          <p:cNvPr id="19" name="Shape 19"/>
          <p:cNvSpPr>
            <a:spLocks noGrp="1"/>
          </p:cNvSpPr>
          <p:nvPr>
            <p:ph type="body" idx="1"/>
          </p:nvPr>
        </p:nvSpPr>
        <p:spPr>
          <a:xfrm>
            <a:off x="722312" y="2906713"/>
            <a:ext cx="7772401" cy="1500188"/>
          </a:xfrm>
          <a:prstGeom prst="rect">
            <a:avLst/>
          </a:prstGeom>
        </p:spPr>
        <p:txBody>
          <a:bodyPr anchor="b"/>
          <a:lstStyle>
            <a:lvl1pPr marL="0" indent="0">
              <a:buClrTx/>
              <a:buSzTx/>
              <a:buFontTx/>
              <a:buNone/>
              <a:defRPr sz="2000"/>
            </a:lvl1pPr>
            <a:lvl2pPr marL="0" indent="457200">
              <a:buClrTx/>
              <a:buSzTx/>
              <a:buFontTx/>
              <a:buNone/>
              <a:defRPr sz="2000"/>
            </a:lvl2pPr>
            <a:lvl3pPr marL="0" indent="914400">
              <a:buClrTx/>
              <a:buSzTx/>
              <a:buFontTx/>
              <a:buNone/>
              <a:defRPr sz="2000"/>
            </a:lvl3pPr>
            <a:lvl4pPr marL="0" indent="1371600">
              <a:buClrTx/>
              <a:buSzTx/>
              <a:buFontTx/>
              <a:buNone/>
              <a:defRPr sz="2000"/>
            </a:lvl4pPr>
            <a:lvl5pPr marL="0" indent="1828800">
              <a:buClrTx/>
              <a:buSzTx/>
              <a:buFontTx/>
              <a:buNone/>
              <a:defRPr sz="2000"/>
            </a:lvl5pPr>
          </a:lstStyle>
          <a:p>
            <a:pPr lvl="0">
              <a:defRPr sz="1800">
                <a:solidFill>
                  <a:srgbClr val="000000"/>
                </a:solidFill>
              </a:defRPr>
            </a:pPr>
            <a:r>
              <a:rPr lang="en-US" sz="2000" smtClean="0">
                <a:solidFill>
                  <a:srgbClr val="222222"/>
                </a:solidFill>
              </a:rPr>
              <a:t>Click to edit Master text styles</a:t>
            </a:r>
          </a:p>
          <a:p>
            <a:pPr lvl="1">
              <a:defRPr sz="1800">
                <a:solidFill>
                  <a:srgbClr val="000000"/>
                </a:solidFill>
              </a:defRPr>
            </a:pPr>
            <a:r>
              <a:rPr lang="en-US" sz="2000" smtClean="0">
                <a:solidFill>
                  <a:srgbClr val="222222"/>
                </a:solidFill>
              </a:rPr>
              <a:t>Second level</a:t>
            </a:r>
          </a:p>
          <a:p>
            <a:pPr lvl="2">
              <a:defRPr sz="1800">
                <a:solidFill>
                  <a:srgbClr val="000000"/>
                </a:solidFill>
              </a:defRPr>
            </a:pPr>
            <a:r>
              <a:rPr lang="en-US" sz="2000" smtClean="0">
                <a:solidFill>
                  <a:srgbClr val="222222"/>
                </a:solidFill>
              </a:rPr>
              <a:t>Third level</a:t>
            </a:r>
          </a:p>
          <a:p>
            <a:pPr lvl="3">
              <a:defRPr sz="1800">
                <a:solidFill>
                  <a:srgbClr val="000000"/>
                </a:solidFill>
              </a:defRPr>
            </a:pPr>
            <a:r>
              <a:rPr lang="en-US" sz="2000" smtClean="0">
                <a:solidFill>
                  <a:srgbClr val="222222"/>
                </a:solidFill>
              </a:rPr>
              <a:t>Fourth level</a:t>
            </a:r>
          </a:p>
          <a:p>
            <a:pPr lvl="4">
              <a:defRPr sz="1800">
                <a:solidFill>
                  <a:srgbClr val="000000"/>
                </a:solidFill>
              </a:defRPr>
            </a:pPr>
            <a:r>
              <a:rPr lang="en-US" sz="2000" smtClean="0">
                <a:solidFill>
                  <a:srgbClr val="222222"/>
                </a:solidFill>
              </a:rPr>
              <a:t>Fifth level</a:t>
            </a:r>
            <a:endParaRPr sz="2000">
              <a:solidFill>
                <a:srgbClr val="222222"/>
              </a:solidFill>
            </a:endParaRPr>
          </a:p>
        </p:txBody>
      </p:sp>
      <p:sp>
        <p:nvSpPr>
          <p:cNvPr id="20" name="Shape 20"/>
          <p:cNvSpPr>
            <a:spLocks noGrp="1"/>
          </p:cNvSpPr>
          <p:nvPr>
            <p:ph type="sldNum" sz="quarter" idx="2"/>
          </p:nvPr>
        </p:nvSpPr>
        <p:spPr>
          <a:prstGeom prst="rect">
            <a:avLst/>
          </a:prstGeom>
        </p:spPr>
        <p:txBody>
          <a:bodyPr/>
          <a:lstStyle/>
          <a:p>
            <a:fld id="{7EC63480-C118-44A9-8E16-CC0501CCCACA}" type="slidenum">
              <a:rPr lang="en-US" smtClean="0"/>
              <a:t>‹#›</a:t>
            </a:fld>
            <a:endParaRPr lang="en-US" dirty="0"/>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22" name="Shape 22"/>
          <p:cNvSpPr>
            <a:spLocks noGrp="1"/>
          </p:cNvSpPr>
          <p:nvPr>
            <p:ph type="title"/>
          </p:nvPr>
        </p:nvSpPr>
        <p:spPr>
          <a:prstGeom prst="rect">
            <a:avLst/>
          </a:prstGeom>
        </p:spPr>
        <p:txBody>
          <a:bodyPr/>
          <a:lstStyle/>
          <a:p>
            <a:pPr lvl="0">
              <a:defRPr sz="1800">
                <a:solidFill>
                  <a:srgbClr val="000000"/>
                </a:solidFill>
              </a:defRPr>
            </a:pPr>
            <a:r>
              <a:rPr lang="en-US" sz="3200" smtClean="0">
                <a:solidFill>
                  <a:srgbClr val="FFFFFF"/>
                </a:solidFill>
              </a:rPr>
              <a:t>Click to edit Master title style</a:t>
            </a:r>
            <a:endParaRPr sz="3200">
              <a:solidFill>
                <a:srgbClr val="FFFFFF"/>
              </a:solidFill>
            </a:endParaRPr>
          </a:p>
        </p:txBody>
      </p:sp>
      <p:sp>
        <p:nvSpPr>
          <p:cNvPr id="23" name="Shape 23"/>
          <p:cNvSpPr>
            <a:spLocks noGrp="1"/>
          </p:cNvSpPr>
          <p:nvPr>
            <p:ph type="body" idx="1"/>
          </p:nvPr>
        </p:nvSpPr>
        <p:spPr>
          <a:xfrm>
            <a:off x="457200" y="1600200"/>
            <a:ext cx="4038600" cy="5257800"/>
          </a:xfrm>
          <a:prstGeom prst="rect">
            <a:avLst/>
          </a:prstGeom>
        </p:spPr>
        <p:txBody>
          <a:bodyPr/>
          <a:lstStyle>
            <a:lvl1pPr>
              <a:defRPr sz="2800"/>
            </a:lvl1pPr>
            <a:lvl2pPr marL="790575" indent="-333375">
              <a:defRPr sz="2800"/>
            </a:lvl2pPr>
            <a:lvl3pPr marL="1234439" indent="-320039">
              <a:defRPr sz="2800"/>
            </a:lvl3pPr>
            <a:lvl4pPr marL="1727200" indent="-355600">
              <a:defRPr sz="2800"/>
            </a:lvl4pPr>
            <a:lvl5pPr marL="2184400" indent="-355600">
              <a:defRPr sz="2800"/>
            </a:lvl5pPr>
          </a:lstStyle>
          <a:p>
            <a:pPr lvl="0">
              <a:defRPr sz="1800">
                <a:solidFill>
                  <a:srgbClr val="000000"/>
                </a:solidFill>
              </a:defRPr>
            </a:pPr>
            <a:r>
              <a:rPr lang="en-US" sz="2800" smtClean="0">
                <a:solidFill>
                  <a:srgbClr val="222222"/>
                </a:solidFill>
              </a:rPr>
              <a:t>Click to edit Master text styles</a:t>
            </a:r>
          </a:p>
          <a:p>
            <a:pPr lvl="1">
              <a:defRPr sz="1800">
                <a:solidFill>
                  <a:srgbClr val="000000"/>
                </a:solidFill>
              </a:defRPr>
            </a:pPr>
            <a:r>
              <a:rPr lang="en-US" sz="2800" smtClean="0">
                <a:solidFill>
                  <a:srgbClr val="222222"/>
                </a:solidFill>
              </a:rPr>
              <a:t>Second level</a:t>
            </a:r>
          </a:p>
          <a:p>
            <a:pPr lvl="2">
              <a:defRPr sz="1800">
                <a:solidFill>
                  <a:srgbClr val="000000"/>
                </a:solidFill>
              </a:defRPr>
            </a:pPr>
            <a:r>
              <a:rPr lang="en-US" sz="2800" smtClean="0">
                <a:solidFill>
                  <a:srgbClr val="222222"/>
                </a:solidFill>
              </a:rPr>
              <a:t>Third level</a:t>
            </a:r>
          </a:p>
          <a:p>
            <a:pPr lvl="3">
              <a:defRPr sz="1800">
                <a:solidFill>
                  <a:srgbClr val="000000"/>
                </a:solidFill>
              </a:defRPr>
            </a:pPr>
            <a:r>
              <a:rPr lang="en-US" sz="2800" smtClean="0">
                <a:solidFill>
                  <a:srgbClr val="222222"/>
                </a:solidFill>
              </a:rPr>
              <a:t>Fourth level</a:t>
            </a:r>
          </a:p>
          <a:p>
            <a:pPr lvl="4">
              <a:defRPr sz="1800">
                <a:solidFill>
                  <a:srgbClr val="000000"/>
                </a:solidFill>
              </a:defRPr>
            </a:pPr>
            <a:r>
              <a:rPr lang="en-US" sz="2800" smtClean="0">
                <a:solidFill>
                  <a:srgbClr val="222222"/>
                </a:solidFill>
              </a:rPr>
              <a:t>Fifth level</a:t>
            </a:r>
            <a:endParaRPr sz="2800">
              <a:solidFill>
                <a:srgbClr val="222222"/>
              </a:solidFill>
            </a:endParaRPr>
          </a:p>
        </p:txBody>
      </p:sp>
      <p:sp>
        <p:nvSpPr>
          <p:cNvPr id="24" name="Shape 24"/>
          <p:cNvSpPr>
            <a:spLocks noGrp="1"/>
          </p:cNvSpPr>
          <p:nvPr>
            <p:ph type="sldNum" sz="quarter" idx="2"/>
          </p:nvPr>
        </p:nvSpPr>
        <p:spPr>
          <a:prstGeom prst="rect">
            <a:avLst/>
          </a:prstGeom>
        </p:spPr>
        <p:txBody>
          <a:bodyPr/>
          <a:lstStyle/>
          <a:p>
            <a:fld id="{7EC63480-C118-44A9-8E16-CC0501CCCACA}" type="slidenum">
              <a:rPr lang="en-US" smtClean="0"/>
              <a:t>‹#›</a:t>
            </a:fld>
            <a:endParaRPr lang="en-US" dirty="0"/>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26" name="Shape 26"/>
          <p:cNvSpPr>
            <a:spLocks noGrp="1"/>
          </p:cNvSpPr>
          <p:nvPr>
            <p:ph type="title"/>
          </p:nvPr>
        </p:nvSpPr>
        <p:spPr>
          <a:prstGeom prst="rect">
            <a:avLst/>
          </a:prstGeom>
        </p:spPr>
        <p:txBody>
          <a:bodyPr/>
          <a:lstStyle/>
          <a:p>
            <a:pPr lvl="0">
              <a:defRPr sz="1800">
                <a:solidFill>
                  <a:srgbClr val="000000"/>
                </a:solidFill>
              </a:defRPr>
            </a:pPr>
            <a:r>
              <a:rPr lang="en-US" sz="3200" smtClean="0">
                <a:solidFill>
                  <a:srgbClr val="FFFFFF"/>
                </a:solidFill>
              </a:rPr>
              <a:t>Click to edit Master title style</a:t>
            </a:r>
            <a:endParaRPr sz="3200">
              <a:solidFill>
                <a:srgbClr val="FFFFFF"/>
              </a:solidFill>
            </a:endParaRPr>
          </a:p>
        </p:txBody>
      </p:sp>
      <p:sp>
        <p:nvSpPr>
          <p:cNvPr id="27" name="Shape 27"/>
          <p:cNvSpPr>
            <a:spLocks noGrp="1"/>
          </p:cNvSpPr>
          <p:nvPr>
            <p:ph type="body" idx="1"/>
          </p:nvPr>
        </p:nvSpPr>
        <p:spPr>
          <a:xfrm>
            <a:off x="457200" y="1143053"/>
            <a:ext cx="4040188" cy="1031822"/>
          </a:xfrm>
          <a:prstGeom prst="rect">
            <a:avLst/>
          </a:prstGeom>
        </p:spPr>
        <p:txBody>
          <a:bodyPr anchor="b"/>
          <a:lstStyle>
            <a:lvl1pPr marL="0" indent="0">
              <a:buClrTx/>
              <a:buSzTx/>
              <a:buFontTx/>
              <a:buNone/>
              <a:defRPr b="1">
                <a:solidFill>
                  <a:srgbClr val="2D2D2D"/>
                </a:solidFill>
              </a:defRPr>
            </a:lvl1pPr>
            <a:lvl2pPr marL="0" indent="457200">
              <a:buClrTx/>
              <a:buSzTx/>
              <a:buFontTx/>
              <a:buNone/>
              <a:defRPr b="1">
                <a:solidFill>
                  <a:srgbClr val="2D2D2D"/>
                </a:solidFill>
              </a:defRPr>
            </a:lvl2pPr>
            <a:lvl3pPr marL="0" indent="914400">
              <a:buClrTx/>
              <a:buSzTx/>
              <a:buFontTx/>
              <a:buNone/>
              <a:defRPr b="1">
                <a:solidFill>
                  <a:srgbClr val="2D2D2D"/>
                </a:solidFill>
              </a:defRPr>
            </a:lvl3pPr>
            <a:lvl4pPr marL="0" indent="1371600">
              <a:buClrTx/>
              <a:buSzTx/>
              <a:buFontTx/>
              <a:buNone/>
              <a:defRPr b="1">
                <a:solidFill>
                  <a:srgbClr val="2D2D2D"/>
                </a:solidFill>
              </a:defRPr>
            </a:lvl4pPr>
            <a:lvl5pPr marL="0" indent="1828800">
              <a:buClrTx/>
              <a:buSzTx/>
              <a:buFontTx/>
              <a:buNone/>
              <a:defRPr b="1">
                <a:solidFill>
                  <a:srgbClr val="2D2D2D"/>
                </a:solidFill>
              </a:defRPr>
            </a:lvl5pPr>
          </a:lstStyle>
          <a:p>
            <a:pPr lvl="0">
              <a:defRPr sz="1800" b="0">
                <a:solidFill>
                  <a:srgbClr val="000000"/>
                </a:solidFill>
              </a:defRPr>
            </a:pPr>
            <a:r>
              <a:rPr lang="en-US" sz="2400" b="1" smtClean="0">
                <a:solidFill>
                  <a:srgbClr val="2D2D2D"/>
                </a:solidFill>
              </a:rPr>
              <a:t>Click to edit Master text styles</a:t>
            </a:r>
          </a:p>
          <a:p>
            <a:pPr lvl="1">
              <a:defRPr sz="1800" b="0">
                <a:solidFill>
                  <a:srgbClr val="000000"/>
                </a:solidFill>
              </a:defRPr>
            </a:pPr>
            <a:r>
              <a:rPr lang="en-US" sz="2400" b="1" smtClean="0">
                <a:solidFill>
                  <a:srgbClr val="2D2D2D"/>
                </a:solidFill>
              </a:rPr>
              <a:t>Second level</a:t>
            </a:r>
          </a:p>
          <a:p>
            <a:pPr lvl="2">
              <a:defRPr sz="1800" b="0">
                <a:solidFill>
                  <a:srgbClr val="000000"/>
                </a:solidFill>
              </a:defRPr>
            </a:pPr>
            <a:r>
              <a:rPr lang="en-US" sz="2400" b="1" smtClean="0">
                <a:solidFill>
                  <a:srgbClr val="2D2D2D"/>
                </a:solidFill>
              </a:rPr>
              <a:t>Third level</a:t>
            </a:r>
          </a:p>
          <a:p>
            <a:pPr lvl="3">
              <a:defRPr sz="1800" b="0">
                <a:solidFill>
                  <a:srgbClr val="000000"/>
                </a:solidFill>
              </a:defRPr>
            </a:pPr>
            <a:r>
              <a:rPr lang="en-US" sz="2400" b="1" smtClean="0">
                <a:solidFill>
                  <a:srgbClr val="2D2D2D"/>
                </a:solidFill>
              </a:rPr>
              <a:t>Fourth level</a:t>
            </a:r>
          </a:p>
          <a:p>
            <a:pPr lvl="4">
              <a:defRPr sz="1800" b="0">
                <a:solidFill>
                  <a:srgbClr val="000000"/>
                </a:solidFill>
              </a:defRPr>
            </a:pPr>
            <a:r>
              <a:rPr lang="en-US" sz="2400" b="1" smtClean="0">
                <a:solidFill>
                  <a:srgbClr val="2D2D2D"/>
                </a:solidFill>
              </a:rPr>
              <a:t>Fifth level</a:t>
            </a:r>
            <a:endParaRPr sz="2400" b="1">
              <a:solidFill>
                <a:srgbClr val="2D2D2D"/>
              </a:solidFill>
            </a:endParaRPr>
          </a:p>
        </p:txBody>
      </p:sp>
      <p:sp>
        <p:nvSpPr>
          <p:cNvPr id="28" name="Shape 28"/>
          <p:cNvSpPr>
            <a:spLocks noGrp="1"/>
          </p:cNvSpPr>
          <p:nvPr>
            <p:ph type="sldNum" sz="quarter" idx="2"/>
          </p:nvPr>
        </p:nvSpPr>
        <p:spPr>
          <a:prstGeom prst="rect">
            <a:avLst/>
          </a:prstGeom>
        </p:spPr>
        <p:txBody>
          <a:bodyPr/>
          <a:lstStyle/>
          <a:p>
            <a:fld id="{7EC63480-C118-44A9-8E16-CC0501CCCACA}" type="slidenum">
              <a:rPr lang="en-US" smtClean="0"/>
              <a:t>‹#›</a:t>
            </a:fld>
            <a:endParaRPr lang="en-US" dirty="0"/>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30" name="Shape 30"/>
          <p:cNvSpPr>
            <a:spLocks noGrp="1"/>
          </p:cNvSpPr>
          <p:nvPr>
            <p:ph type="title"/>
          </p:nvPr>
        </p:nvSpPr>
        <p:spPr>
          <a:prstGeom prst="rect">
            <a:avLst/>
          </a:prstGeom>
        </p:spPr>
        <p:txBody>
          <a:bodyPr/>
          <a:lstStyle/>
          <a:p>
            <a:pPr lvl="0">
              <a:defRPr sz="1800">
                <a:solidFill>
                  <a:srgbClr val="000000"/>
                </a:solidFill>
              </a:defRPr>
            </a:pPr>
            <a:r>
              <a:rPr lang="en-US" sz="3200" smtClean="0">
                <a:solidFill>
                  <a:srgbClr val="FFFFFF"/>
                </a:solidFill>
              </a:rPr>
              <a:t>Click to edit Master title style</a:t>
            </a:r>
            <a:endParaRPr sz="3200">
              <a:solidFill>
                <a:srgbClr val="FFFFFF"/>
              </a:solidFill>
            </a:endParaRPr>
          </a:p>
        </p:txBody>
      </p:sp>
      <p:sp>
        <p:nvSpPr>
          <p:cNvPr id="31" name="Shape 31"/>
          <p:cNvSpPr>
            <a:spLocks noGrp="1"/>
          </p:cNvSpPr>
          <p:nvPr>
            <p:ph type="sldNum" sz="quarter" idx="2"/>
          </p:nvPr>
        </p:nvSpPr>
        <p:spPr>
          <a:prstGeom prst="rect">
            <a:avLst/>
          </a:prstGeom>
        </p:spPr>
        <p:txBody>
          <a:bodyPr/>
          <a:lstStyle/>
          <a:p>
            <a:fld id="{7EC63480-C118-44A9-8E16-CC0501CCCACA}" type="slidenum">
              <a:rPr lang="en-US" smtClean="0"/>
              <a:t>‹#›</a:t>
            </a:fld>
            <a:endParaRPr lang="en-US" dirty="0"/>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33" name="Shape 33"/>
          <p:cNvSpPr>
            <a:spLocks noGrp="1"/>
          </p:cNvSpPr>
          <p:nvPr>
            <p:ph type="sldNum" sz="quarter" idx="2"/>
          </p:nvPr>
        </p:nvSpPr>
        <p:spPr>
          <a:prstGeom prst="rect">
            <a:avLst/>
          </a:prstGeom>
        </p:spPr>
        <p:txBody>
          <a:bodyPr/>
          <a:lstStyle/>
          <a:p>
            <a:fld id="{7EC63480-C118-44A9-8E16-CC0501CCCACA}" type="slidenum">
              <a:rPr lang="en-US" smtClean="0"/>
              <a:t>‹#›</a:t>
            </a:fld>
            <a:endParaRPr lang="en-US" dirty="0"/>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35" name="Shape 35"/>
          <p:cNvSpPr>
            <a:spLocks noGrp="1"/>
          </p:cNvSpPr>
          <p:nvPr>
            <p:ph type="title"/>
          </p:nvPr>
        </p:nvSpPr>
        <p:spPr>
          <a:xfrm>
            <a:off x="457200" y="0"/>
            <a:ext cx="3008314" cy="1435100"/>
          </a:xfrm>
          <a:prstGeom prst="rect">
            <a:avLst/>
          </a:prstGeom>
        </p:spPr>
        <p:txBody>
          <a:bodyPr anchor="b"/>
          <a:lstStyle>
            <a:lvl1pPr>
              <a:defRPr sz="2000" b="1"/>
            </a:lvl1pPr>
          </a:lstStyle>
          <a:p>
            <a:pPr lvl="0">
              <a:defRPr sz="1800" b="0">
                <a:solidFill>
                  <a:srgbClr val="000000"/>
                </a:solidFill>
              </a:defRPr>
            </a:pPr>
            <a:r>
              <a:rPr lang="en-US" sz="2000" b="1" smtClean="0">
                <a:solidFill>
                  <a:srgbClr val="FFFFFF"/>
                </a:solidFill>
              </a:rPr>
              <a:t>Click to edit Master title style</a:t>
            </a:r>
            <a:endParaRPr sz="2000" b="1">
              <a:solidFill>
                <a:srgbClr val="FFFFFF"/>
              </a:solidFill>
            </a:endParaRPr>
          </a:p>
        </p:txBody>
      </p:sp>
      <p:sp>
        <p:nvSpPr>
          <p:cNvPr id="36" name="Shape 36"/>
          <p:cNvSpPr>
            <a:spLocks noGrp="1"/>
          </p:cNvSpPr>
          <p:nvPr>
            <p:ph type="body" idx="1"/>
          </p:nvPr>
        </p:nvSpPr>
        <p:spPr>
          <a:xfrm>
            <a:off x="3575050" y="273050"/>
            <a:ext cx="5111750" cy="6584950"/>
          </a:xfrm>
          <a:prstGeom prst="rect">
            <a:avLst/>
          </a:prstGeom>
        </p:spPr>
        <p:txBody>
          <a:bodyPr/>
          <a:lstStyle>
            <a:lvl1pPr>
              <a:defRPr sz="3200">
                <a:solidFill>
                  <a:srgbClr val="2D2D2D"/>
                </a:solidFill>
              </a:defRPr>
            </a:lvl1pPr>
            <a:lvl2pPr marL="783771" indent="-326571">
              <a:defRPr sz="3200">
                <a:solidFill>
                  <a:srgbClr val="2D2D2D"/>
                </a:solidFill>
              </a:defRPr>
            </a:lvl2pPr>
            <a:lvl3pPr>
              <a:defRPr sz="3200">
                <a:solidFill>
                  <a:srgbClr val="2D2D2D"/>
                </a:solidFill>
              </a:defRPr>
            </a:lvl3pPr>
            <a:lvl4pPr marL="1737360" indent="-365760">
              <a:defRPr sz="3200">
                <a:solidFill>
                  <a:srgbClr val="2D2D2D"/>
                </a:solidFill>
              </a:defRPr>
            </a:lvl4pPr>
            <a:lvl5pPr marL="2194560" indent="-365760">
              <a:defRPr sz="3200">
                <a:solidFill>
                  <a:srgbClr val="2D2D2D"/>
                </a:solidFill>
              </a:defRPr>
            </a:lvl5pPr>
          </a:lstStyle>
          <a:p>
            <a:pPr lvl="0">
              <a:defRPr sz="1800">
                <a:solidFill>
                  <a:srgbClr val="000000"/>
                </a:solidFill>
              </a:defRPr>
            </a:pPr>
            <a:r>
              <a:rPr lang="en-US" sz="3200" dirty="0" smtClean="0">
                <a:solidFill>
                  <a:srgbClr val="2D2D2D"/>
                </a:solidFill>
              </a:rPr>
              <a:t>Click to edit Master text styles</a:t>
            </a:r>
          </a:p>
          <a:p>
            <a:pPr lvl="1">
              <a:defRPr sz="1800">
                <a:solidFill>
                  <a:srgbClr val="000000"/>
                </a:solidFill>
              </a:defRPr>
            </a:pPr>
            <a:r>
              <a:rPr lang="en-US" sz="3200" dirty="0" smtClean="0">
                <a:solidFill>
                  <a:srgbClr val="2D2D2D"/>
                </a:solidFill>
              </a:rPr>
              <a:t>Second level</a:t>
            </a:r>
          </a:p>
          <a:p>
            <a:pPr lvl="2">
              <a:defRPr sz="1800">
                <a:solidFill>
                  <a:srgbClr val="000000"/>
                </a:solidFill>
              </a:defRPr>
            </a:pPr>
            <a:r>
              <a:rPr lang="en-US" sz="3200" dirty="0" smtClean="0">
                <a:solidFill>
                  <a:srgbClr val="2D2D2D"/>
                </a:solidFill>
              </a:rPr>
              <a:t>Third level</a:t>
            </a:r>
          </a:p>
          <a:p>
            <a:pPr lvl="3">
              <a:defRPr sz="1800">
                <a:solidFill>
                  <a:srgbClr val="000000"/>
                </a:solidFill>
              </a:defRPr>
            </a:pPr>
            <a:r>
              <a:rPr lang="en-US" sz="3200" dirty="0" smtClean="0">
                <a:solidFill>
                  <a:srgbClr val="2D2D2D"/>
                </a:solidFill>
              </a:rPr>
              <a:t>Fourth level</a:t>
            </a:r>
          </a:p>
          <a:p>
            <a:pPr lvl="4">
              <a:defRPr sz="1800">
                <a:solidFill>
                  <a:srgbClr val="000000"/>
                </a:solidFill>
              </a:defRPr>
            </a:pPr>
            <a:r>
              <a:rPr lang="en-US" sz="3200" dirty="0" smtClean="0">
                <a:solidFill>
                  <a:srgbClr val="2D2D2D"/>
                </a:solidFill>
              </a:rPr>
              <a:t>Fifth level</a:t>
            </a:r>
            <a:endParaRPr sz="3200" dirty="0">
              <a:solidFill>
                <a:srgbClr val="2D2D2D"/>
              </a:solidFill>
            </a:endParaRPr>
          </a:p>
        </p:txBody>
      </p:sp>
      <p:sp>
        <p:nvSpPr>
          <p:cNvPr id="37" name="Shape 37"/>
          <p:cNvSpPr>
            <a:spLocks noGrp="1"/>
          </p:cNvSpPr>
          <p:nvPr>
            <p:ph type="sldNum" sz="quarter" idx="2"/>
          </p:nvPr>
        </p:nvSpPr>
        <p:spPr>
          <a:prstGeom prst="rect">
            <a:avLst/>
          </a:prstGeom>
        </p:spPr>
        <p:txBody>
          <a:bodyPr/>
          <a:lstStyle/>
          <a:p>
            <a:fld id="{7EC63480-C118-44A9-8E16-CC0501CCCACA}" type="slidenum">
              <a:rPr lang="en-US" smtClean="0"/>
              <a:t>‹#›</a:t>
            </a:fld>
            <a:endParaRPr lang="en-US" dirty="0"/>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39" name="Shape 39"/>
          <p:cNvSpPr>
            <a:spLocks noGrp="1"/>
          </p:cNvSpPr>
          <p:nvPr>
            <p:ph type="title"/>
          </p:nvPr>
        </p:nvSpPr>
        <p:spPr>
          <a:xfrm>
            <a:off x="1792288" y="4800600"/>
            <a:ext cx="5486401" cy="566738"/>
          </a:xfrm>
          <a:prstGeom prst="rect">
            <a:avLst/>
          </a:prstGeom>
        </p:spPr>
        <p:txBody>
          <a:bodyPr anchor="b"/>
          <a:lstStyle>
            <a:lvl1pPr>
              <a:defRPr sz="2000" b="1"/>
            </a:lvl1pPr>
          </a:lstStyle>
          <a:p>
            <a:pPr lvl="0">
              <a:defRPr sz="1800" b="0">
                <a:solidFill>
                  <a:srgbClr val="000000"/>
                </a:solidFill>
              </a:defRPr>
            </a:pPr>
            <a:r>
              <a:rPr lang="en-US" sz="2000" b="1" smtClean="0">
                <a:solidFill>
                  <a:srgbClr val="FFFFFF"/>
                </a:solidFill>
              </a:rPr>
              <a:t>Click to edit Master title style</a:t>
            </a:r>
            <a:endParaRPr sz="2000" b="1">
              <a:solidFill>
                <a:srgbClr val="FFFFFF"/>
              </a:solidFill>
            </a:endParaRPr>
          </a:p>
        </p:txBody>
      </p:sp>
      <p:sp>
        <p:nvSpPr>
          <p:cNvPr id="40" name="Shape 40"/>
          <p:cNvSpPr>
            <a:spLocks noGrp="1"/>
          </p:cNvSpPr>
          <p:nvPr>
            <p:ph type="body" idx="1"/>
          </p:nvPr>
        </p:nvSpPr>
        <p:spPr>
          <a:xfrm>
            <a:off x="1792288" y="5354637"/>
            <a:ext cx="5486401" cy="804863"/>
          </a:xfrm>
          <a:prstGeom prst="rect">
            <a:avLst/>
          </a:prstGeom>
        </p:spPr>
        <p:txBody>
          <a:bodyPr/>
          <a:lstStyle>
            <a:lvl1pPr marL="0" indent="0">
              <a:buClrTx/>
              <a:buSzTx/>
              <a:buFontTx/>
              <a:buNone/>
              <a:defRPr sz="1400">
                <a:solidFill>
                  <a:srgbClr val="2D2D2D"/>
                </a:solidFill>
              </a:defRPr>
            </a:lvl1pPr>
            <a:lvl2pPr marL="0" indent="457200">
              <a:buClrTx/>
              <a:buSzTx/>
              <a:buFontTx/>
              <a:buNone/>
              <a:defRPr sz="1400">
                <a:solidFill>
                  <a:srgbClr val="2D2D2D"/>
                </a:solidFill>
              </a:defRPr>
            </a:lvl2pPr>
            <a:lvl3pPr marL="0" indent="914400">
              <a:buClrTx/>
              <a:buSzTx/>
              <a:buFontTx/>
              <a:buNone/>
              <a:defRPr sz="1400">
                <a:solidFill>
                  <a:srgbClr val="2D2D2D"/>
                </a:solidFill>
              </a:defRPr>
            </a:lvl3pPr>
            <a:lvl4pPr marL="0" indent="1371600">
              <a:buClrTx/>
              <a:buSzTx/>
              <a:buFontTx/>
              <a:buNone/>
              <a:defRPr sz="1400">
                <a:solidFill>
                  <a:srgbClr val="2D2D2D"/>
                </a:solidFill>
              </a:defRPr>
            </a:lvl4pPr>
            <a:lvl5pPr marL="0" indent="1828800">
              <a:buClrTx/>
              <a:buSzTx/>
              <a:buFontTx/>
              <a:buNone/>
              <a:defRPr sz="1400">
                <a:solidFill>
                  <a:srgbClr val="2D2D2D"/>
                </a:solidFill>
              </a:defRPr>
            </a:lvl5pPr>
          </a:lstStyle>
          <a:p>
            <a:pPr lvl="0">
              <a:defRPr sz="1800">
                <a:solidFill>
                  <a:srgbClr val="000000"/>
                </a:solidFill>
              </a:defRPr>
            </a:pPr>
            <a:r>
              <a:rPr lang="en-US" sz="1400" smtClean="0">
                <a:solidFill>
                  <a:srgbClr val="2D2D2D"/>
                </a:solidFill>
              </a:rPr>
              <a:t>Click to edit Master text styles</a:t>
            </a:r>
          </a:p>
          <a:p>
            <a:pPr lvl="1">
              <a:defRPr sz="1800">
                <a:solidFill>
                  <a:srgbClr val="000000"/>
                </a:solidFill>
              </a:defRPr>
            </a:pPr>
            <a:r>
              <a:rPr lang="en-US" sz="1400" smtClean="0">
                <a:solidFill>
                  <a:srgbClr val="2D2D2D"/>
                </a:solidFill>
              </a:rPr>
              <a:t>Second level</a:t>
            </a:r>
          </a:p>
          <a:p>
            <a:pPr lvl="2">
              <a:defRPr sz="1800">
                <a:solidFill>
                  <a:srgbClr val="000000"/>
                </a:solidFill>
              </a:defRPr>
            </a:pPr>
            <a:r>
              <a:rPr lang="en-US" sz="1400" smtClean="0">
                <a:solidFill>
                  <a:srgbClr val="2D2D2D"/>
                </a:solidFill>
              </a:rPr>
              <a:t>Third level</a:t>
            </a:r>
          </a:p>
          <a:p>
            <a:pPr lvl="3">
              <a:defRPr sz="1800">
                <a:solidFill>
                  <a:srgbClr val="000000"/>
                </a:solidFill>
              </a:defRPr>
            </a:pPr>
            <a:r>
              <a:rPr lang="en-US" sz="1400" smtClean="0">
                <a:solidFill>
                  <a:srgbClr val="2D2D2D"/>
                </a:solidFill>
              </a:rPr>
              <a:t>Fourth level</a:t>
            </a:r>
          </a:p>
          <a:p>
            <a:pPr lvl="4">
              <a:defRPr sz="1800">
                <a:solidFill>
                  <a:srgbClr val="000000"/>
                </a:solidFill>
              </a:defRPr>
            </a:pPr>
            <a:r>
              <a:rPr lang="en-US" sz="1400" smtClean="0">
                <a:solidFill>
                  <a:srgbClr val="2D2D2D"/>
                </a:solidFill>
              </a:rPr>
              <a:t>Fifth level</a:t>
            </a:r>
            <a:endParaRPr sz="1400">
              <a:solidFill>
                <a:srgbClr val="2D2D2D"/>
              </a:solidFill>
            </a:endParaRPr>
          </a:p>
        </p:txBody>
      </p:sp>
      <p:sp>
        <p:nvSpPr>
          <p:cNvPr id="41" name="Shape 41"/>
          <p:cNvSpPr>
            <a:spLocks noGrp="1"/>
          </p:cNvSpPr>
          <p:nvPr>
            <p:ph type="sldNum" sz="quarter" idx="2"/>
          </p:nvPr>
        </p:nvSpPr>
        <p:spPr>
          <a:prstGeom prst="rect">
            <a:avLst/>
          </a:prstGeom>
        </p:spPr>
        <p:txBody>
          <a:bodyPr/>
          <a:lstStyle/>
          <a:p>
            <a:fld id="{7EC63480-C118-44A9-8E16-CC0501CCCACA}" type="slidenum">
              <a:rPr lang="en-US" smtClean="0"/>
              <a:t>‹#›</a:t>
            </a:fld>
            <a:endParaRPr lang="en-US" dirty="0"/>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mage1.png"/>
          <p:cNvPicPr/>
          <p:nvPr/>
        </p:nvPicPr>
        <p:blipFill>
          <a:blip r:embed="rId12">
            <a:extLst/>
          </a:blip>
          <a:srcRect b="80626"/>
          <a:stretch>
            <a:fillRect/>
          </a:stretch>
        </p:blipFill>
        <p:spPr>
          <a:xfrm>
            <a:off x="0" y="0"/>
            <a:ext cx="9143391" cy="1328570"/>
          </a:xfrm>
          <a:prstGeom prst="rect">
            <a:avLst/>
          </a:prstGeom>
          <a:ln w="12700">
            <a:miter lim="400000"/>
          </a:ln>
        </p:spPr>
      </p:pic>
      <p:sp>
        <p:nvSpPr>
          <p:cNvPr id="3" name="Shape 3"/>
          <p:cNvSpPr>
            <a:spLocks noGrp="1"/>
          </p:cNvSpPr>
          <p:nvPr>
            <p:ph type="body" idx="1"/>
          </p:nvPr>
        </p:nvSpPr>
        <p:spPr>
          <a:xfrm>
            <a:off x="914400" y="1600200"/>
            <a:ext cx="7772400" cy="5257800"/>
          </a:xfrm>
          <a:prstGeom prst="rect">
            <a:avLst/>
          </a:prstGeom>
          <a:ln w="12700">
            <a:miter lim="400000"/>
          </a:ln>
          <a:extLst>
            <a:ext uri="{C572A759-6A51-4108-AA02-DFA0A04FC94B}">
              <ma14:wrappingTextBoxFlag xmlns="" xmlns:ma14="http://schemas.microsoft.com/office/mac/drawingml/2011/main" val="1"/>
            </a:ext>
          </a:extLst>
        </p:spPr>
        <p:txBody>
          <a:bodyPr lIns="45719" rIns="45719">
            <a:normAutofit/>
          </a:bodyPr>
          <a:lstStyle/>
          <a:p>
            <a:pPr lvl="0">
              <a:defRPr sz="1800">
                <a:solidFill>
                  <a:srgbClr val="000000"/>
                </a:solidFill>
              </a:defRPr>
            </a:pPr>
            <a:r>
              <a:rPr sz="2400" dirty="0">
                <a:solidFill>
                  <a:srgbClr val="222222"/>
                </a:solidFill>
              </a:rPr>
              <a:t>Body Level One</a:t>
            </a:r>
          </a:p>
          <a:p>
            <a:pPr lvl="1">
              <a:defRPr sz="1800">
                <a:solidFill>
                  <a:srgbClr val="000000"/>
                </a:solidFill>
              </a:defRPr>
            </a:pPr>
            <a:r>
              <a:rPr sz="2400" dirty="0">
                <a:solidFill>
                  <a:srgbClr val="222222"/>
                </a:solidFill>
              </a:rPr>
              <a:t>Body Level Two</a:t>
            </a:r>
          </a:p>
          <a:p>
            <a:pPr lvl="2">
              <a:defRPr sz="1800">
                <a:solidFill>
                  <a:srgbClr val="000000"/>
                </a:solidFill>
              </a:defRPr>
            </a:pPr>
            <a:r>
              <a:rPr sz="2400" dirty="0">
                <a:solidFill>
                  <a:srgbClr val="222222"/>
                </a:solidFill>
              </a:rPr>
              <a:t>Body Level Three</a:t>
            </a:r>
          </a:p>
          <a:p>
            <a:pPr lvl="3">
              <a:defRPr sz="1800">
                <a:solidFill>
                  <a:srgbClr val="000000"/>
                </a:solidFill>
              </a:defRPr>
            </a:pPr>
            <a:r>
              <a:rPr sz="2400" dirty="0">
                <a:solidFill>
                  <a:srgbClr val="222222"/>
                </a:solidFill>
              </a:rPr>
              <a:t>Body Level Four</a:t>
            </a:r>
          </a:p>
          <a:p>
            <a:pPr lvl="4">
              <a:defRPr sz="1800">
                <a:solidFill>
                  <a:srgbClr val="000000"/>
                </a:solidFill>
              </a:defRPr>
            </a:pPr>
            <a:r>
              <a:rPr sz="2400" dirty="0">
                <a:solidFill>
                  <a:srgbClr val="222222"/>
                </a:solidFill>
              </a:rPr>
              <a:t>Body Level Five</a:t>
            </a:r>
          </a:p>
        </p:txBody>
      </p:sp>
      <p:sp>
        <p:nvSpPr>
          <p:cNvPr id="4" name="Shape 4"/>
          <p:cNvSpPr>
            <a:spLocks noGrp="1"/>
          </p:cNvSpPr>
          <p:nvPr>
            <p:ph type="sldNum" sz="quarter" idx="2"/>
          </p:nvPr>
        </p:nvSpPr>
        <p:spPr>
          <a:xfrm>
            <a:off x="6553200" y="6431562"/>
            <a:ext cx="2133600" cy="214701"/>
          </a:xfrm>
          <a:prstGeom prst="rect">
            <a:avLst/>
          </a:prstGeom>
          <a:ln w="12700">
            <a:miter lim="400000"/>
          </a:ln>
        </p:spPr>
        <p:txBody>
          <a:bodyPr lIns="45719" rIns="45719" anchor="ctr">
            <a:spAutoFit/>
          </a:bodyPr>
          <a:lstStyle>
            <a:lvl1pPr algn="r">
              <a:defRPr sz="900">
                <a:solidFill>
                  <a:srgbClr val="888888"/>
                </a:solidFill>
                <a:latin typeface="Arial"/>
                <a:ea typeface="Arial"/>
                <a:cs typeface="Arial"/>
                <a:sym typeface="Arial"/>
              </a:defRPr>
            </a:lvl1pPr>
          </a:lstStyle>
          <a:p>
            <a:fld id="{7EC63480-C118-44A9-8E16-CC0501CCCACA}" type="slidenum">
              <a:rPr lang="en-US" smtClean="0"/>
              <a:t>‹#›</a:t>
            </a:fld>
            <a:endParaRPr lang="en-US" dirty="0"/>
          </a:p>
        </p:txBody>
      </p:sp>
      <p:pic>
        <p:nvPicPr>
          <p:cNvPr id="5" name="NRPlogo.png"/>
          <p:cNvPicPr/>
          <p:nvPr/>
        </p:nvPicPr>
        <p:blipFill>
          <a:blip r:embed="rId13">
            <a:extLst/>
          </a:blip>
          <a:stretch>
            <a:fillRect/>
          </a:stretch>
        </p:blipFill>
        <p:spPr>
          <a:xfrm>
            <a:off x="5486537" y="5896863"/>
            <a:ext cx="3206776" cy="520019"/>
          </a:xfrm>
          <a:prstGeom prst="rect">
            <a:avLst/>
          </a:prstGeom>
          <a:ln w="12700">
            <a:miter lim="400000"/>
          </a:ln>
        </p:spPr>
      </p:pic>
      <p:sp>
        <p:nvSpPr>
          <p:cNvPr id="6" name="Shape 6"/>
          <p:cNvSpPr>
            <a:spLocks noGrp="1"/>
          </p:cNvSpPr>
          <p:nvPr>
            <p:ph type="title"/>
          </p:nvPr>
        </p:nvSpPr>
        <p:spPr>
          <a:xfrm>
            <a:off x="914400" y="42"/>
            <a:ext cx="8229600" cy="114300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normAutofit/>
          </a:bodyPr>
          <a:lstStyle/>
          <a:p>
            <a:pPr lvl="0">
              <a:defRPr sz="1800">
                <a:solidFill>
                  <a:srgbClr val="000000"/>
                </a:solidFill>
              </a:defRPr>
            </a:pPr>
            <a:r>
              <a:rPr sz="3200">
                <a:solidFill>
                  <a:srgbClr val="FFFFFF"/>
                </a:solidFill>
              </a:rPr>
              <a:t>Title Text</a:t>
            </a:r>
          </a:p>
        </p:txBody>
      </p:sp>
      <p:sp>
        <p:nvSpPr>
          <p:cNvPr id="9" name="Footer Placeholder 5"/>
          <p:cNvSpPr txBox="1">
            <a:spLocks/>
          </p:cNvSpPr>
          <p:nvPr userDrawn="1"/>
        </p:nvSpPr>
        <p:spPr bwMode="auto">
          <a:xfrm>
            <a:off x="2590800" y="6477000"/>
            <a:ext cx="3581400" cy="365125"/>
          </a:xfrm>
          <a:prstGeom prst="rect">
            <a:avLst/>
          </a:prstGeom>
          <a:noFill/>
          <a:ln>
            <a:noFill/>
          </a:ln>
          <a:effectLst/>
          <a:extLst/>
        </p:spPr>
        <p:txBody>
          <a:bodyPr vert="horz" wrap="square" lIns="91440" tIns="45720" rIns="91440" bIns="45720" numCol="1" anchor="t" anchorCtr="0" compatLnSpc="1">
            <a:prstTxWarp prst="textNoShape">
              <a:avLst/>
            </a:prstTxWarp>
          </a:bodyPr>
          <a:lstStyle>
            <a:defPPr>
              <a:defRPr lang="en-US"/>
            </a:defPPr>
            <a:lvl1pPr marL="0" algn="ctr" defTabSz="914400" rtl="0" eaLnBrk="1" latinLnBrk="0" hangingPunct="1">
              <a:spcBef>
                <a:spcPct val="0"/>
              </a:spcBef>
              <a:buClrTx/>
              <a:buSzTx/>
              <a:buFontTx/>
              <a:buNone/>
              <a:defRPr sz="1000" b="0" i="1" u="none" kern="1200">
                <a:solidFill>
                  <a:srgbClr val="002060"/>
                </a:solidFill>
                <a:effectLst/>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Developed &amp; Presented by Integrated Loss Control, Inc.</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ransition spd="med"/>
  <p:hf sldNum="0" hdr="0" dt="0"/>
  <p:txStyles>
    <p:titleStyle>
      <a:lvl1pPr defTabSz="457200" eaLnBrk="1" hangingPunct="1">
        <a:defRPr sz="3200">
          <a:solidFill>
            <a:srgbClr val="FFFFFF"/>
          </a:solidFill>
          <a:latin typeface="Arial"/>
          <a:ea typeface="Arial"/>
          <a:cs typeface="Arial"/>
          <a:sym typeface="Arial"/>
        </a:defRPr>
      </a:lvl1pPr>
      <a:lvl2pPr defTabSz="457200" eaLnBrk="1" hangingPunct="1">
        <a:defRPr sz="3200">
          <a:solidFill>
            <a:srgbClr val="FFFFFF"/>
          </a:solidFill>
          <a:latin typeface="Arial"/>
          <a:ea typeface="Arial"/>
          <a:cs typeface="Arial"/>
          <a:sym typeface="Arial"/>
        </a:defRPr>
      </a:lvl2pPr>
      <a:lvl3pPr defTabSz="457200" eaLnBrk="1" hangingPunct="1">
        <a:defRPr sz="3200">
          <a:solidFill>
            <a:srgbClr val="FFFFFF"/>
          </a:solidFill>
          <a:latin typeface="Arial"/>
          <a:ea typeface="Arial"/>
          <a:cs typeface="Arial"/>
          <a:sym typeface="Arial"/>
        </a:defRPr>
      </a:lvl3pPr>
      <a:lvl4pPr defTabSz="457200" eaLnBrk="1" hangingPunct="1">
        <a:defRPr sz="3200">
          <a:solidFill>
            <a:srgbClr val="FFFFFF"/>
          </a:solidFill>
          <a:latin typeface="Arial"/>
          <a:ea typeface="Arial"/>
          <a:cs typeface="Arial"/>
          <a:sym typeface="Arial"/>
        </a:defRPr>
      </a:lvl4pPr>
      <a:lvl5pPr defTabSz="457200" eaLnBrk="1" hangingPunct="1">
        <a:defRPr sz="3200">
          <a:solidFill>
            <a:srgbClr val="FFFFFF"/>
          </a:solidFill>
          <a:latin typeface="Arial"/>
          <a:ea typeface="Arial"/>
          <a:cs typeface="Arial"/>
          <a:sym typeface="Arial"/>
        </a:defRPr>
      </a:lvl5pPr>
      <a:lvl6pPr defTabSz="457200" eaLnBrk="1" hangingPunct="1">
        <a:defRPr sz="3200">
          <a:solidFill>
            <a:srgbClr val="FFFFFF"/>
          </a:solidFill>
          <a:latin typeface="Arial"/>
          <a:ea typeface="Arial"/>
          <a:cs typeface="Arial"/>
          <a:sym typeface="Arial"/>
        </a:defRPr>
      </a:lvl6pPr>
      <a:lvl7pPr defTabSz="457200" eaLnBrk="1" hangingPunct="1">
        <a:defRPr sz="3200">
          <a:solidFill>
            <a:srgbClr val="FFFFFF"/>
          </a:solidFill>
          <a:latin typeface="Arial"/>
          <a:ea typeface="Arial"/>
          <a:cs typeface="Arial"/>
          <a:sym typeface="Arial"/>
        </a:defRPr>
      </a:lvl7pPr>
      <a:lvl8pPr defTabSz="457200" eaLnBrk="1" hangingPunct="1">
        <a:defRPr sz="3200">
          <a:solidFill>
            <a:srgbClr val="FFFFFF"/>
          </a:solidFill>
          <a:latin typeface="Arial"/>
          <a:ea typeface="Arial"/>
          <a:cs typeface="Arial"/>
          <a:sym typeface="Arial"/>
        </a:defRPr>
      </a:lvl8pPr>
      <a:lvl9pPr defTabSz="457200" eaLnBrk="1" hangingPunct="1">
        <a:defRPr sz="3200">
          <a:solidFill>
            <a:srgbClr val="FFFFFF"/>
          </a:solidFill>
          <a:latin typeface="Arial"/>
          <a:ea typeface="Arial"/>
          <a:cs typeface="Arial"/>
          <a:sym typeface="Arial"/>
        </a:defRPr>
      </a:lvl9pPr>
    </p:titleStyle>
    <p:bodyStyle>
      <a:lvl1pPr marL="342900" indent="-342900" defTabSz="457200" eaLnBrk="1" hangingPunct="1">
        <a:spcBef>
          <a:spcPts val="1200"/>
        </a:spcBef>
        <a:buClr>
          <a:srgbClr val="2796CA"/>
        </a:buClr>
        <a:buSzPct val="100000"/>
        <a:buFont typeface="Arial"/>
        <a:buChar char="•"/>
        <a:defRPr sz="2400">
          <a:solidFill>
            <a:srgbClr val="222222"/>
          </a:solidFill>
          <a:latin typeface="Arial"/>
          <a:ea typeface="Arial"/>
          <a:cs typeface="Arial"/>
          <a:sym typeface="Arial"/>
        </a:defRPr>
      </a:lvl1pPr>
      <a:lvl2pPr marL="800100" indent="-342900" defTabSz="457200" eaLnBrk="1" hangingPunct="1">
        <a:spcBef>
          <a:spcPts val="1200"/>
        </a:spcBef>
        <a:buClr>
          <a:srgbClr val="2796CA"/>
        </a:buClr>
        <a:buSzPct val="100000"/>
        <a:buFont typeface="Arial"/>
        <a:buChar char="–"/>
        <a:defRPr sz="2400">
          <a:solidFill>
            <a:srgbClr val="222222"/>
          </a:solidFill>
          <a:latin typeface="Arial"/>
          <a:ea typeface="Arial"/>
          <a:cs typeface="Arial"/>
          <a:sym typeface="Arial"/>
        </a:defRPr>
      </a:lvl2pPr>
      <a:lvl3pPr marL="1219200" indent="-304800" defTabSz="457200" eaLnBrk="1" hangingPunct="1">
        <a:spcBef>
          <a:spcPts val="1200"/>
        </a:spcBef>
        <a:buClr>
          <a:srgbClr val="2796CA"/>
        </a:buClr>
        <a:buSzPct val="100000"/>
        <a:buFont typeface="Arial"/>
        <a:buChar char="•"/>
        <a:defRPr sz="2400">
          <a:solidFill>
            <a:srgbClr val="222222"/>
          </a:solidFill>
          <a:latin typeface="Arial"/>
          <a:ea typeface="Arial"/>
          <a:cs typeface="Arial"/>
          <a:sym typeface="Arial"/>
        </a:defRPr>
      </a:lvl3pPr>
      <a:lvl4pPr marL="1714500" indent="-342900" defTabSz="457200" eaLnBrk="1" hangingPunct="1">
        <a:spcBef>
          <a:spcPts val="1200"/>
        </a:spcBef>
        <a:buClr>
          <a:srgbClr val="2796CA"/>
        </a:buClr>
        <a:buSzPct val="100000"/>
        <a:buFont typeface="Arial"/>
        <a:buChar char="–"/>
        <a:defRPr sz="2400">
          <a:solidFill>
            <a:srgbClr val="222222"/>
          </a:solidFill>
          <a:latin typeface="Arial"/>
          <a:ea typeface="Arial"/>
          <a:cs typeface="Arial"/>
          <a:sym typeface="Arial"/>
        </a:defRPr>
      </a:lvl4pPr>
      <a:lvl5pPr marL="2171700" indent="-342900" defTabSz="457200" eaLnBrk="1" hangingPunct="1">
        <a:spcBef>
          <a:spcPts val="1200"/>
        </a:spcBef>
        <a:buClr>
          <a:srgbClr val="2796CA"/>
        </a:buClr>
        <a:buSzPct val="100000"/>
        <a:buFont typeface="Arial"/>
        <a:buChar char="»"/>
        <a:defRPr sz="2400">
          <a:solidFill>
            <a:srgbClr val="222222"/>
          </a:solidFill>
          <a:latin typeface="Arial"/>
          <a:ea typeface="Arial"/>
          <a:cs typeface="Arial"/>
          <a:sym typeface="Arial"/>
        </a:defRPr>
      </a:lvl5pPr>
      <a:lvl6pPr marL="2560320" indent="-274320" defTabSz="457200" eaLnBrk="1" hangingPunct="1">
        <a:spcBef>
          <a:spcPts val="1200"/>
        </a:spcBef>
        <a:buClr>
          <a:srgbClr val="2796CA"/>
        </a:buClr>
        <a:buSzPct val="100000"/>
        <a:buFont typeface="Arial"/>
        <a:buChar char="•"/>
        <a:defRPr sz="2400">
          <a:solidFill>
            <a:srgbClr val="222222"/>
          </a:solidFill>
          <a:latin typeface="Arial"/>
          <a:ea typeface="Arial"/>
          <a:cs typeface="Arial"/>
          <a:sym typeface="Arial"/>
        </a:defRPr>
      </a:lvl6pPr>
      <a:lvl7pPr marL="3017520" indent="-274320" defTabSz="457200" eaLnBrk="1" hangingPunct="1">
        <a:spcBef>
          <a:spcPts val="1200"/>
        </a:spcBef>
        <a:buClr>
          <a:srgbClr val="2796CA"/>
        </a:buClr>
        <a:buSzPct val="100000"/>
        <a:buFont typeface="Arial"/>
        <a:buChar char="•"/>
        <a:defRPr sz="2400">
          <a:solidFill>
            <a:srgbClr val="222222"/>
          </a:solidFill>
          <a:latin typeface="Arial"/>
          <a:ea typeface="Arial"/>
          <a:cs typeface="Arial"/>
          <a:sym typeface="Arial"/>
        </a:defRPr>
      </a:lvl7pPr>
      <a:lvl8pPr marL="3474720" indent="-274320" defTabSz="457200" eaLnBrk="1" hangingPunct="1">
        <a:spcBef>
          <a:spcPts val="1200"/>
        </a:spcBef>
        <a:buClr>
          <a:srgbClr val="2796CA"/>
        </a:buClr>
        <a:buSzPct val="100000"/>
        <a:buFont typeface="Arial"/>
        <a:buChar char="•"/>
        <a:defRPr sz="2400">
          <a:solidFill>
            <a:srgbClr val="222222"/>
          </a:solidFill>
          <a:latin typeface="Arial"/>
          <a:ea typeface="Arial"/>
          <a:cs typeface="Arial"/>
          <a:sym typeface="Arial"/>
        </a:defRPr>
      </a:lvl8pPr>
      <a:lvl9pPr marL="3931920" indent="-274320" defTabSz="457200" eaLnBrk="1" hangingPunct="1">
        <a:spcBef>
          <a:spcPts val="1200"/>
        </a:spcBef>
        <a:buClr>
          <a:srgbClr val="2796CA"/>
        </a:buClr>
        <a:buSzPct val="100000"/>
        <a:buFont typeface="Arial"/>
        <a:buChar char="•"/>
        <a:defRPr sz="2400">
          <a:solidFill>
            <a:srgbClr val="222222"/>
          </a:solidFill>
          <a:latin typeface="Arial"/>
          <a:ea typeface="Arial"/>
          <a:cs typeface="Arial"/>
          <a:sym typeface="Arial"/>
        </a:defRPr>
      </a:lvl9pPr>
    </p:bodyStyle>
    <p:otherStyle>
      <a:lvl1pPr algn="r" defTabSz="457200" eaLnBrk="1" hangingPunct="1">
        <a:defRPr sz="900">
          <a:solidFill>
            <a:schemeClr val="tx1"/>
          </a:solidFill>
          <a:latin typeface="+mn-lt"/>
          <a:ea typeface="+mn-ea"/>
          <a:cs typeface="+mn-cs"/>
          <a:sym typeface="Arial"/>
        </a:defRPr>
      </a:lvl1pPr>
      <a:lvl2pPr indent="457200" algn="r" defTabSz="457200" eaLnBrk="1" hangingPunct="1">
        <a:defRPr sz="900">
          <a:solidFill>
            <a:schemeClr val="tx1"/>
          </a:solidFill>
          <a:latin typeface="+mn-lt"/>
          <a:ea typeface="+mn-ea"/>
          <a:cs typeface="+mn-cs"/>
          <a:sym typeface="Arial"/>
        </a:defRPr>
      </a:lvl2pPr>
      <a:lvl3pPr indent="914400" algn="r" defTabSz="457200" eaLnBrk="1" hangingPunct="1">
        <a:defRPr sz="900">
          <a:solidFill>
            <a:schemeClr val="tx1"/>
          </a:solidFill>
          <a:latin typeface="+mn-lt"/>
          <a:ea typeface="+mn-ea"/>
          <a:cs typeface="+mn-cs"/>
          <a:sym typeface="Arial"/>
        </a:defRPr>
      </a:lvl3pPr>
      <a:lvl4pPr indent="1371600" algn="r" defTabSz="457200" eaLnBrk="1" hangingPunct="1">
        <a:defRPr sz="900">
          <a:solidFill>
            <a:schemeClr val="tx1"/>
          </a:solidFill>
          <a:latin typeface="+mn-lt"/>
          <a:ea typeface="+mn-ea"/>
          <a:cs typeface="+mn-cs"/>
          <a:sym typeface="Arial"/>
        </a:defRPr>
      </a:lvl4pPr>
      <a:lvl5pPr indent="1828800" algn="r" defTabSz="457200" eaLnBrk="1" hangingPunct="1">
        <a:defRPr sz="900">
          <a:solidFill>
            <a:schemeClr val="tx1"/>
          </a:solidFill>
          <a:latin typeface="+mn-lt"/>
          <a:ea typeface="+mn-ea"/>
          <a:cs typeface="+mn-cs"/>
          <a:sym typeface="Arial"/>
        </a:defRPr>
      </a:lvl5pPr>
      <a:lvl6pPr indent="2286000" algn="r" defTabSz="457200" eaLnBrk="1" hangingPunct="1">
        <a:defRPr sz="900">
          <a:solidFill>
            <a:schemeClr val="tx1"/>
          </a:solidFill>
          <a:latin typeface="+mn-lt"/>
          <a:ea typeface="+mn-ea"/>
          <a:cs typeface="+mn-cs"/>
          <a:sym typeface="Arial"/>
        </a:defRPr>
      </a:lvl6pPr>
      <a:lvl7pPr indent="2743200" algn="r" defTabSz="457200" eaLnBrk="1" hangingPunct="1">
        <a:defRPr sz="900">
          <a:solidFill>
            <a:schemeClr val="tx1"/>
          </a:solidFill>
          <a:latin typeface="+mn-lt"/>
          <a:ea typeface="+mn-ea"/>
          <a:cs typeface="+mn-cs"/>
          <a:sym typeface="Arial"/>
        </a:defRPr>
      </a:lvl7pPr>
      <a:lvl8pPr indent="3200400" algn="r" defTabSz="457200" eaLnBrk="1" hangingPunct="1">
        <a:defRPr sz="900">
          <a:solidFill>
            <a:schemeClr val="tx1"/>
          </a:solidFill>
          <a:latin typeface="+mn-lt"/>
          <a:ea typeface="+mn-ea"/>
          <a:cs typeface="+mn-cs"/>
          <a:sym typeface="Arial"/>
        </a:defRPr>
      </a:lvl8pPr>
      <a:lvl9pPr indent="3657600" algn="r" defTabSz="457200" eaLnBrk="1" hangingPunct="1">
        <a:defRPr sz="900">
          <a:solidFill>
            <a:schemeClr val="tx1"/>
          </a:solidFill>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01675"/>
            <a:ext cx="7772400" cy="2651125"/>
          </a:xfrm>
        </p:spPr>
        <p:txBody>
          <a:bodyPr/>
          <a:lstStyle/>
          <a:p>
            <a:r>
              <a:rPr lang="en-US" dirty="0" smtClean="0"/>
              <a:t>Electronic Logs</a:t>
            </a:r>
            <a:endParaRPr lang="en-US" dirty="0"/>
          </a:p>
        </p:txBody>
      </p:sp>
      <p:sp>
        <p:nvSpPr>
          <p:cNvPr id="3" name="Subtitle 2"/>
          <p:cNvSpPr>
            <a:spLocks noGrp="1"/>
          </p:cNvSpPr>
          <p:nvPr>
            <p:ph type="body" idx="1"/>
          </p:nvPr>
        </p:nvSpPr>
        <p:spPr>
          <a:xfrm>
            <a:off x="685800" y="4038600"/>
            <a:ext cx="8305800" cy="2686050"/>
          </a:xfrm>
        </p:spPr>
        <p:txBody>
          <a:bodyPr/>
          <a:lstStyle/>
          <a:p>
            <a:r>
              <a:rPr lang="en-US" i="1" dirty="0" smtClean="0"/>
              <a:t>How to blend them into your operation</a:t>
            </a:r>
          </a:p>
          <a:p>
            <a:endParaRPr lang="en-US" dirty="0"/>
          </a:p>
          <a:p>
            <a:r>
              <a:rPr lang="en-US" dirty="0" smtClean="0"/>
              <a:t>Presented by: </a:t>
            </a:r>
          </a:p>
          <a:p>
            <a:r>
              <a:rPr lang="en-US" dirty="0" smtClean="0"/>
              <a:t>Tom Deutsch, Integrated Loss Control, Inc.</a:t>
            </a:r>
          </a:p>
          <a:p>
            <a:r>
              <a:rPr lang="en-US" dirty="0" smtClean="0"/>
              <a:t>January 21, 2016</a:t>
            </a:r>
          </a:p>
          <a:p>
            <a:endParaRPr lang="en-US" dirty="0"/>
          </a:p>
        </p:txBody>
      </p:sp>
      <p:pic>
        <p:nvPicPr>
          <p:cNvPr id="1027" name="Picture 3" descr="C:\Users\abild\Web Images\Used\truck.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2077928"/>
            <a:ext cx="2990850" cy="199072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168579"/>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a:xfrm>
            <a:off x="914400" y="1371600"/>
            <a:ext cx="7772400" cy="5257800"/>
          </a:xfrm>
        </p:spPr>
        <p:txBody>
          <a:bodyPr/>
          <a:lstStyle/>
          <a:p>
            <a:pPr algn="l"/>
            <a:r>
              <a:rPr lang="en-US" dirty="0" smtClean="0"/>
              <a:t>Cost of equipment, monthly fees &amp; installation</a:t>
            </a:r>
          </a:p>
          <a:p>
            <a:pPr algn="l"/>
            <a:r>
              <a:rPr lang="en-US" dirty="0" smtClean="0"/>
              <a:t>GPS capability</a:t>
            </a:r>
          </a:p>
          <a:p>
            <a:pPr algn="l"/>
            <a:r>
              <a:rPr lang="en-US" dirty="0" smtClean="0"/>
              <a:t>How it integrates with your network</a:t>
            </a:r>
          </a:p>
          <a:p>
            <a:pPr algn="l"/>
            <a:r>
              <a:rPr lang="en-US" dirty="0" smtClean="0"/>
              <a:t>Fuel Tax Reporting</a:t>
            </a:r>
          </a:p>
          <a:p>
            <a:pPr algn="l"/>
            <a:r>
              <a:rPr lang="en-US" dirty="0" smtClean="0"/>
              <a:t>Tracking Vehicles </a:t>
            </a:r>
          </a:p>
          <a:p>
            <a:pPr algn="l"/>
            <a:r>
              <a:rPr lang="en-US" dirty="0" smtClean="0"/>
              <a:t>Monitoring Vehicle Performance</a:t>
            </a:r>
            <a:endParaRPr lang="en-US" dirty="0"/>
          </a:p>
        </p:txBody>
      </p:sp>
      <p:sp>
        <p:nvSpPr>
          <p:cNvPr id="2" name="Title 1"/>
          <p:cNvSpPr>
            <a:spLocks noGrp="1"/>
          </p:cNvSpPr>
          <p:nvPr>
            <p:ph type="title"/>
          </p:nvPr>
        </p:nvSpPr>
        <p:spPr/>
        <p:txBody>
          <a:bodyPr/>
          <a:lstStyle/>
          <a:p>
            <a:r>
              <a:rPr lang="en-US" dirty="0" smtClean="0"/>
              <a:t>What to look for when shopping for a system</a:t>
            </a:r>
            <a:endParaRPr lang="en-US" dirty="0"/>
          </a:p>
        </p:txBody>
      </p:sp>
      <p:pic>
        <p:nvPicPr>
          <p:cNvPr id="4099" name="Picture 3" descr="C:\Users\abild\AppData\Local\Microsoft\Windows\Temporary Internet Files\Content.IE5\TS7IG4KE\cost-benefit[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4800600"/>
            <a:ext cx="2501646"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7642973"/>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lstStyle/>
          <a:p>
            <a:r>
              <a:rPr lang="en-US" dirty="0"/>
              <a:t>Manufacturers are responsible for certifying and registering their ELDs.</a:t>
            </a:r>
          </a:p>
        </p:txBody>
      </p:sp>
      <p:sp>
        <p:nvSpPr>
          <p:cNvPr id="2" name="Title 1"/>
          <p:cNvSpPr>
            <a:spLocks noGrp="1"/>
          </p:cNvSpPr>
          <p:nvPr>
            <p:ph type="title"/>
          </p:nvPr>
        </p:nvSpPr>
        <p:spPr/>
        <p:txBody>
          <a:bodyPr>
            <a:normAutofit fontScale="90000"/>
          </a:bodyPr>
          <a:lstStyle/>
          <a:p>
            <a:r>
              <a:rPr lang="en-US" dirty="0"/>
              <a:t>Who is responsible for certifying and registering electronic logging devices (ELDs)?</a:t>
            </a:r>
          </a:p>
        </p:txBody>
      </p:sp>
    </p:spTree>
    <p:extLst>
      <p:ext uri="{BB962C8B-B14F-4D97-AF65-F5344CB8AC3E}">
        <p14:creationId xmlns:p14="http://schemas.microsoft.com/office/powerpoint/2010/main" val="913871929"/>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a:xfrm>
            <a:off x="381000" y="1219200"/>
            <a:ext cx="8382000" cy="5257800"/>
          </a:xfrm>
        </p:spPr>
        <p:txBody>
          <a:bodyPr>
            <a:normAutofit/>
          </a:bodyPr>
          <a:lstStyle/>
          <a:p>
            <a:r>
              <a:rPr lang="en-US" dirty="0"/>
              <a:t>The ELD rule:</a:t>
            </a:r>
          </a:p>
          <a:p>
            <a:r>
              <a:rPr lang="en-US" dirty="0"/>
              <a:t>•Requires ELD use by commercial drivers who are required to prepare hours-of-service (HOS) records of duty status (RODS).</a:t>
            </a:r>
          </a:p>
          <a:p>
            <a:r>
              <a:rPr lang="en-US" dirty="0"/>
              <a:t>•Sets ELD performance and design standards, and requires ELDs to be certified and registered with FMCSA.</a:t>
            </a:r>
          </a:p>
          <a:p>
            <a:r>
              <a:rPr lang="en-US" dirty="0"/>
              <a:t>•Establishes what supporting documents drivers and carriers are required to keep.</a:t>
            </a:r>
          </a:p>
          <a:p>
            <a:r>
              <a:rPr lang="en-US" dirty="0"/>
              <a:t>•Prohibits harassment of drivers based on ELD data or connected technology (such as fleet management system). The rule also provides recourse for drivers who believe they have been harassed.</a:t>
            </a:r>
          </a:p>
          <a:p>
            <a:endParaRPr lang="en-US" dirty="0"/>
          </a:p>
        </p:txBody>
      </p:sp>
      <p:sp>
        <p:nvSpPr>
          <p:cNvPr id="2" name="Title 1"/>
          <p:cNvSpPr>
            <a:spLocks noGrp="1"/>
          </p:cNvSpPr>
          <p:nvPr>
            <p:ph type="title"/>
          </p:nvPr>
        </p:nvSpPr>
        <p:spPr/>
        <p:txBody>
          <a:bodyPr>
            <a:normAutofit/>
          </a:bodyPr>
          <a:lstStyle/>
          <a:p>
            <a:r>
              <a:rPr lang="en-US" b="1" dirty="0"/>
              <a:t>What does the Electronic Logging Device (ELD) rule address?</a:t>
            </a:r>
            <a:endParaRPr lang="en-US" dirty="0"/>
          </a:p>
        </p:txBody>
      </p:sp>
    </p:spTree>
    <p:extLst>
      <p:ext uri="{BB962C8B-B14F-4D97-AF65-F5344CB8AC3E}">
        <p14:creationId xmlns:p14="http://schemas.microsoft.com/office/powerpoint/2010/main" val="208793130"/>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r>
              <a:rPr lang="en-US" dirty="0"/>
              <a:t>Drivers who are not required to keep records of duty status (RODS) are not required to use ELDs. In addition, the following drivers are not required to use ELDs, but must maintain paper logs when required:</a:t>
            </a:r>
          </a:p>
          <a:p>
            <a:r>
              <a:rPr lang="en-US" dirty="0"/>
              <a:t>•Drivers who keep RODS no more than 8 days during any 30-day period.</a:t>
            </a:r>
          </a:p>
          <a:p>
            <a:r>
              <a:rPr lang="en-US" dirty="0"/>
              <a:t>•</a:t>
            </a:r>
            <a:r>
              <a:rPr lang="en-US" dirty="0" err="1"/>
              <a:t>Driveaway-towaway</a:t>
            </a:r>
            <a:r>
              <a:rPr lang="en-US" dirty="0"/>
              <a:t> drivers (transporting an empty vehicle for sale, lease, or repair), provided that the vehicle driven is part of the shipment.</a:t>
            </a:r>
          </a:p>
          <a:p>
            <a:r>
              <a:rPr lang="en-US" dirty="0"/>
              <a:t>•Drivers of vehicles manufactured before model year 2000.</a:t>
            </a:r>
          </a:p>
          <a:p>
            <a:endParaRPr lang="en-US" dirty="0"/>
          </a:p>
        </p:txBody>
      </p:sp>
      <p:sp>
        <p:nvSpPr>
          <p:cNvPr id="2" name="Title 1"/>
          <p:cNvSpPr>
            <a:spLocks noGrp="1"/>
          </p:cNvSpPr>
          <p:nvPr>
            <p:ph type="title"/>
          </p:nvPr>
        </p:nvSpPr>
        <p:spPr/>
        <p:txBody>
          <a:bodyPr>
            <a:normAutofit/>
          </a:bodyPr>
          <a:lstStyle/>
          <a:p>
            <a:r>
              <a:rPr lang="en-US" dirty="0"/>
              <a:t>What exceptions are allowed by the Electronic Logging Device (ELD) rule?</a:t>
            </a:r>
          </a:p>
        </p:txBody>
      </p:sp>
    </p:spTree>
    <p:extLst>
      <p:ext uri="{BB962C8B-B14F-4D97-AF65-F5344CB8AC3E}">
        <p14:creationId xmlns:p14="http://schemas.microsoft.com/office/powerpoint/2010/main" val="366528947"/>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r>
              <a:rPr lang="en-US" dirty="0"/>
              <a:t>Yes. A motor carrier can configure an ELD to show an exception for a driver who is exempt from using an ELD. The carrier can also use the ELD notes (annotation) capability to record the driver’s exempt status.</a:t>
            </a:r>
          </a:p>
        </p:txBody>
      </p:sp>
      <p:sp>
        <p:nvSpPr>
          <p:cNvPr id="2" name="Title 1"/>
          <p:cNvSpPr>
            <a:spLocks noGrp="1"/>
          </p:cNvSpPr>
          <p:nvPr>
            <p:ph type="title"/>
          </p:nvPr>
        </p:nvSpPr>
        <p:spPr/>
        <p:txBody>
          <a:bodyPr>
            <a:normAutofit fontScale="90000"/>
          </a:bodyPr>
          <a:lstStyle/>
          <a:p>
            <a:r>
              <a:rPr lang="en-US" sz="2800" dirty="0"/>
              <a:t>Can drivers operate commercial motor vehicles (CMVs) equipped with electronic logging devices (ELDs), if they are not required to use them due to an exception?</a:t>
            </a:r>
          </a:p>
        </p:txBody>
      </p:sp>
    </p:spTree>
    <p:extLst>
      <p:ext uri="{BB962C8B-B14F-4D97-AF65-F5344CB8AC3E}">
        <p14:creationId xmlns:p14="http://schemas.microsoft.com/office/powerpoint/2010/main" val="1180690150"/>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r>
              <a:rPr lang="en-US" dirty="0"/>
              <a:t>Manufacturers can begin certifying and registering ELDs 60 days after the publication date of the rule (the “effective date”). Carriers or drivers can use registered ELDs as soon as they are available.</a:t>
            </a:r>
          </a:p>
          <a:p>
            <a:endParaRPr lang="en-US" dirty="0"/>
          </a:p>
          <a:p>
            <a:r>
              <a:rPr lang="en-US" dirty="0"/>
              <a:t>All motor carriers and drivers subject to the ELD rule must use either an ELD or an AOBRD (automatic onboard recording device) by the “compliance date” (two years from the publication date of the final ELD rule). Within four years after the publication date, all carriers and drivers subject to the rule must use only ELDs.</a:t>
            </a:r>
          </a:p>
          <a:p>
            <a:endParaRPr lang="en-US" dirty="0"/>
          </a:p>
        </p:txBody>
      </p:sp>
      <p:sp>
        <p:nvSpPr>
          <p:cNvPr id="2" name="Title 1"/>
          <p:cNvSpPr>
            <a:spLocks noGrp="1"/>
          </p:cNvSpPr>
          <p:nvPr>
            <p:ph type="title"/>
          </p:nvPr>
        </p:nvSpPr>
        <p:spPr/>
        <p:txBody>
          <a:bodyPr>
            <a:normAutofit fontScale="90000"/>
          </a:bodyPr>
          <a:lstStyle/>
          <a:p>
            <a:r>
              <a:rPr lang="en-US" sz="2800" dirty="0"/>
              <a:t>How soon can electronic logging devices (ELDs) be installed and used – and when must they be used in commercial motor vehicles (CMVs)? </a:t>
            </a:r>
          </a:p>
        </p:txBody>
      </p:sp>
    </p:spTree>
    <p:extLst>
      <p:ext uri="{BB962C8B-B14F-4D97-AF65-F5344CB8AC3E}">
        <p14:creationId xmlns:p14="http://schemas.microsoft.com/office/powerpoint/2010/main" val="1119387328"/>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r>
              <a:rPr lang="en-US" dirty="0"/>
              <a:t>Motor carriers must retain up to eight supporting documents for each 24-hour period that a driver is on-duty. Drivers must submit RODS and all their supporting documents to the motor carrier no later than 13 days after receiving them.</a:t>
            </a:r>
          </a:p>
        </p:txBody>
      </p:sp>
      <p:sp>
        <p:nvSpPr>
          <p:cNvPr id="2" name="Title 1"/>
          <p:cNvSpPr>
            <a:spLocks noGrp="1"/>
          </p:cNvSpPr>
          <p:nvPr>
            <p:ph type="title"/>
          </p:nvPr>
        </p:nvSpPr>
        <p:spPr/>
        <p:txBody>
          <a:bodyPr>
            <a:normAutofit fontScale="90000"/>
          </a:bodyPr>
          <a:lstStyle/>
          <a:p>
            <a:r>
              <a:rPr lang="en-US" sz="3200" dirty="0"/>
              <a:t>How many supporting documents must be retained by motor carriers, and when must drivers submit them to the motor carrier? </a:t>
            </a:r>
          </a:p>
        </p:txBody>
      </p:sp>
      <p:pic>
        <p:nvPicPr>
          <p:cNvPr id="11267" name="Picture 3" descr="C:\Users\abild\AppData\Local\Microsoft\Windows\Temporary Internet Files\Content.IE5\EP14XBKE\Document-Stack[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3831021"/>
            <a:ext cx="1991603" cy="18671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3044488"/>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a:xfrm>
            <a:off x="228600" y="1143000"/>
            <a:ext cx="8534400" cy="5257800"/>
          </a:xfrm>
        </p:spPr>
        <p:txBody>
          <a:bodyPr>
            <a:normAutofit/>
          </a:bodyPr>
          <a:lstStyle/>
          <a:p>
            <a:r>
              <a:rPr lang="en-US" sz="2100" dirty="0"/>
              <a:t>Given the diversity of the industry, FMCSA has identified five categories of supporting documents:</a:t>
            </a:r>
          </a:p>
          <a:p>
            <a:r>
              <a:rPr lang="en-US" sz="2100" dirty="0" smtClean="0"/>
              <a:t>Bills </a:t>
            </a:r>
            <a:r>
              <a:rPr lang="en-US" sz="2100" dirty="0"/>
              <a:t>of lading, itineraries, schedules, or equivalent documents that show the starting and ending location for each trip;</a:t>
            </a:r>
          </a:p>
          <a:p>
            <a:r>
              <a:rPr lang="en-US" sz="2100" dirty="0" smtClean="0"/>
              <a:t>Dispatch </a:t>
            </a:r>
            <a:r>
              <a:rPr lang="en-US" sz="2100" dirty="0"/>
              <a:t>records, trip records, or equivalent documents;</a:t>
            </a:r>
          </a:p>
          <a:p>
            <a:r>
              <a:rPr lang="en-US" sz="2100" dirty="0" smtClean="0"/>
              <a:t>Expense </a:t>
            </a:r>
            <a:r>
              <a:rPr lang="en-US" sz="2100" dirty="0"/>
              <a:t>receipts related to “on-duty/not driving” periods (meals, lodging, fuel, etc.);</a:t>
            </a:r>
          </a:p>
          <a:p>
            <a:r>
              <a:rPr lang="en-US" sz="2100" dirty="0" smtClean="0"/>
              <a:t>Fleet </a:t>
            </a:r>
            <a:r>
              <a:rPr lang="en-US" sz="2100" dirty="0"/>
              <a:t>management system communication records;</a:t>
            </a:r>
          </a:p>
          <a:p>
            <a:r>
              <a:rPr lang="en-US" sz="2100" dirty="0" smtClean="0"/>
              <a:t>Payroll </a:t>
            </a:r>
            <a:r>
              <a:rPr lang="en-US" sz="2100" dirty="0"/>
              <a:t>records, settlement sheets, or equivalent documents showing payment to a driver</a:t>
            </a:r>
            <a:r>
              <a:rPr lang="en-US" sz="2100" dirty="0" smtClean="0"/>
              <a:t>.</a:t>
            </a:r>
            <a:endParaRPr lang="en-US" sz="2100" dirty="0"/>
          </a:p>
          <a:p>
            <a:r>
              <a:rPr lang="en-US" sz="2100" dirty="0"/>
              <a:t>Drivers using paper RODS must also keep toll receipts – which do not count toward the eight-document cap.</a:t>
            </a:r>
          </a:p>
          <a:p>
            <a:endParaRPr lang="en-US" dirty="0"/>
          </a:p>
        </p:txBody>
      </p:sp>
      <p:sp>
        <p:nvSpPr>
          <p:cNvPr id="2" name="Title 1"/>
          <p:cNvSpPr>
            <a:spLocks noGrp="1"/>
          </p:cNvSpPr>
          <p:nvPr>
            <p:ph type="title"/>
          </p:nvPr>
        </p:nvSpPr>
        <p:spPr/>
        <p:txBody>
          <a:bodyPr/>
          <a:lstStyle/>
          <a:p>
            <a:r>
              <a:rPr lang="en-US" dirty="0"/>
              <a:t>What are the categories of supporting documents? </a:t>
            </a:r>
          </a:p>
        </p:txBody>
      </p:sp>
    </p:spTree>
    <p:extLst>
      <p:ext uri="{BB962C8B-B14F-4D97-AF65-F5344CB8AC3E}">
        <p14:creationId xmlns:p14="http://schemas.microsoft.com/office/powerpoint/2010/main" val="3359175484"/>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r>
              <a:rPr lang="en-US" dirty="0"/>
              <a:t>Proposed: Supporting documents generally must include:</a:t>
            </a:r>
          </a:p>
          <a:p>
            <a:r>
              <a:rPr lang="en-US" dirty="0"/>
              <a:t>•Driver name (or a carrier-assigned identification number) on the document or on another document that allows the carrier to link the first document to the driver.  The vehicle unit number may also be used, if that number can be linked to the driver.</a:t>
            </a:r>
          </a:p>
          <a:p>
            <a:r>
              <a:rPr lang="en-US" dirty="0"/>
              <a:t>•Date.</a:t>
            </a:r>
          </a:p>
          <a:p>
            <a:r>
              <a:rPr lang="en-US" dirty="0"/>
              <a:t>•Location (including the name of the nearest city, town, or village).</a:t>
            </a:r>
          </a:p>
          <a:p>
            <a:r>
              <a:rPr lang="en-US" dirty="0"/>
              <a:t>•Time.</a:t>
            </a:r>
          </a:p>
          <a:p>
            <a:endParaRPr lang="en-US" dirty="0"/>
          </a:p>
        </p:txBody>
      </p:sp>
      <p:sp>
        <p:nvSpPr>
          <p:cNvPr id="2" name="Title 1"/>
          <p:cNvSpPr>
            <a:spLocks noGrp="1"/>
          </p:cNvSpPr>
          <p:nvPr>
            <p:ph type="title"/>
          </p:nvPr>
        </p:nvSpPr>
        <p:spPr/>
        <p:txBody>
          <a:bodyPr>
            <a:normAutofit/>
          </a:bodyPr>
          <a:lstStyle/>
          <a:p>
            <a:r>
              <a:rPr lang="en-US" dirty="0"/>
              <a:t>What information should be in the supporting documents? </a:t>
            </a:r>
          </a:p>
        </p:txBody>
      </p:sp>
    </p:spTree>
    <p:extLst>
      <p:ext uri="{BB962C8B-B14F-4D97-AF65-F5344CB8AC3E}">
        <p14:creationId xmlns:p14="http://schemas.microsoft.com/office/powerpoint/2010/main" val="3896283124"/>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r>
              <a:rPr lang="en-US" dirty="0"/>
              <a:t>A motor carrier must review any unassigned records and either annotate them to explain why the time is unassigned, or assign them to the appropriate driver(s). If assigned to one or more drivers, each driver must re-certify the records if the assignment is correct. Carriers must retain unassigned driving records for at least six months, and make them available to safety officials.</a:t>
            </a:r>
          </a:p>
        </p:txBody>
      </p:sp>
      <p:sp>
        <p:nvSpPr>
          <p:cNvPr id="2" name="Title 1"/>
          <p:cNvSpPr>
            <a:spLocks noGrp="1"/>
          </p:cNvSpPr>
          <p:nvPr>
            <p:ph type="title"/>
          </p:nvPr>
        </p:nvSpPr>
        <p:spPr/>
        <p:txBody>
          <a:bodyPr>
            <a:normAutofit fontScale="90000"/>
          </a:bodyPr>
          <a:lstStyle/>
          <a:p>
            <a:r>
              <a:rPr lang="en-US" dirty="0"/>
              <a:t>What must a motor carrier do with unassigned driving records from an electronic logging device (ELD)? </a:t>
            </a:r>
          </a:p>
        </p:txBody>
      </p:sp>
    </p:spTree>
    <p:extLst>
      <p:ext uri="{BB962C8B-B14F-4D97-AF65-F5344CB8AC3E}">
        <p14:creationId xmlns:p14="http://schemas.microsoft.com/office/powerpoint/2010/main" val="1586674078"/>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About this Webinar</a:t>
            </a:r>
            <a:endParaRPr lang="en-US" dirty="0"/>
          </a:p>
        </p:txBody>
      </p:sp>
      <p:sp>
        <p:nvSpPr>
          <p:cNvPr id="4" name="Rectangle 3"/>
          <p:cNvSpPr>
            <a:spLocks noGrp="1" noChangeArrowheads="1"/>
          </p:cNvSpPr>
          <p:nvPr>
            <p:ph type="body" idx="1"/>
          </p:nvPr>
        </p:nvSpPr>
        <p:spPr>
          <a:xfrm>
            <a:off x="609600" y="1371600"/>
            <a:ext cx="7772400" cy="5257800"/>
          </a:xfrm>
        </p:spPr>
        <p:txBody>
          <a:bodyPr/>
          <a:lstStyle/>
          <a:p>
            <a:pPr eaLnBrk="1" hangingPunct="1">
              <a:lnSpc>
                <a:spcPct val="80000"/>
              </a:lnSpc>
            </a:pPr>
            <a:r>
              <a:rPr lang="en-US" altLang="en-US" sz="2000" dirty="0" smtClean="0"/>
              <a:t>This webinar has been developed to assist in providing you with the knowledge you will need to ensure fleet safety and compliance.</a:t>
            </a:r>
          </a:p>
          <a:p>
            <a:pPr eaLnBrk="1" hangingPunct="1">
              <a:lnSpc>
                <a:spcPct val="80000"/>
              </a:lnSpc>
            </a:pPr>
            <a:r>
              <a:rPr lang="en-US" altLang="en-US" sz="2000" dirty="0" smtClean="0"/>
              <a:t>The information in this webinar is current as of the release date of the webinar, but information on policies, and government regulations may change over the course of time.</a:t>
            </a:r>
          </a:p>
          <a:p>
            <a:pPr eaLnBrk="1" hangingPunct="1">
              <a:lnSpc>
                <a:spcPct val="80000"/>
              </a:lnSpc>
            </a:pPr>
            <a:r>
              <a:rPr lang="en-US" altLang="en-US" sz="2000" dirty="0" smtClean="0"/>
              <a:t>The information and rules outlined in this webinar are not intended to be comprehensive and additional information and requirements may apply.  </a:t>
            </a:r>
          </a:p>
          <a:p>
            <a:pPr eaLnBrk="1" hangingPunct="1">
              <a:lnSpc>
                <a:spcPct val="80000"/>
              </a:lnSpc>
            </a:pPr>
            <a:r>
              <a:rPr lang="en-US" altLang="en-US" sz="2100" dirty="0" smtClean="0"/>
              <a:t>Third party recording and presentation of this webinar is unauthorized.</a:t>
            </a:r>
          </a:p>
          <a:p>
            <a:pPr eaLnBrk="1" hangingPunct="1">
              <a:lnSpc>
                <a:spcPct val="80000"/>
              </a:lnSpc>
            </a:pPr>
            <a:endParaRPr lang="en-US" altLang="en-US" sz="2100" dirty="0" smtClean="0"/>
          </a:p>
          <a:p>
            <a:pPr lvl="4" eaLnBrk="1" hangingPunct="1">
              <a:lnSpc>
                <a:spcPct val="80000"/>
              </a:lnSpc>
            </a:pPr>
            <a:endParaRPr lang="en-US" altLang="en-US" sz="1600" dirty="0" smtClean="0"/>
          </a:p>
        </p:txBody>
      </p:sp>
    </p:spTree>
    <p:extLst>
      <p:ext uri="{BB962C8B-B14F-4D97-AF65-F5344CB8AC3E}">
        <p14:creationId xmlns:p14="http://schemas.microsoft.com/office/powerpoint/2010/main" val="394597444"/>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lstStyle/>
          <a:p>
            <a:r>
              <a:rPr lang="en-US" dirty="0"/>
              <a:t>No, there is no minimum amount of time for ELD duty status recording. An ELD is more accurate, and records the actual time for each duty status entered.</a:t>
            </a:r>
          </a:p>
        </p:txBody>
      </p:sp>
      <p:sp>
        <p:nvSpPr>
          <p:cNvPr id="2" name="Title 1"/>
          <p:cNvSpPr>
            <a:spLocks noGrp="1"/>
          </p:cNvSpPr>
          <p:nvPr>
            <p:ph type="title"/>
          </p:nvPr>
        </p:nvSpPr>
        <p:spPr/>
        <p:txBody>
          <a:bodyPr>
            <a:normAutofit fontScale="90000"/>
          </a:bodyPr>
          <a:lstStyle/>
          <a:p>
            <a:r>
              <a:rPr lang="en-US" dirty="0"/>
              <a:t>Can an ELD record be set to record minimum duty status durations, such as 15 minutes?</a:t>
            </a:r>
          </a:p>
        </p:txBody>
      </p:sp>
    </p:spTree>
    <p:extLst>
      <p:ext uri="{BB962C8B-B14F-4D97-AF65-F5344CB8AC3E}">
        <p14:creationId xmlns:p14="http://schemas.microsoft.com/office/powerpoint/2010/main" val="872421918"/>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lstStyle/>
          <a:p>
            <a:r>
              <a:rPr lang="en-US" dirty="0"/>
              <a:t>At regular intervals, ELDs automatically record date; time; location; engine hours; vehicle miles; and identification information for the vehicle, motor carrier, driver, and other users authorized by the motor carrier.</a:t>
            </a:r>
          </a:p>
        </p:txBody>
      </p:sp>
      <p:sp>
        <p:nvSpPr>
          <p:cNvPr id="2" name="Title 1"/>
          <p:cNvSpPr>
            <a:spLocks noGrp="1"/>
          </p:cNvSpPr>
          <p:nvPr>
            <p:ph type="title"/>
          </p:nvPr>
        </p:nvSpPr>
        <p:spPr/>
        <p:txBody>
          <a:bodyPr>
            <a:normAutofit/>
          </a:bodyPr>
          <a:lstStyle/>
          <a:p>
            <a:r>
              <a:rPr lang="en-US" dirty="0"/>
              <a:t>What information is automatically recorded by an electronic logging device (ELD)?</a:t>
            </a:r>
          </a:p>
        </p:txBody>
      </p:sp>
      <p:pic>
        <p:nvPicPr>
          <p:cNvPr id="6" name="Picture 3" descr="K:\Marketing\Graphics\Computer-TV\Computer Options\Computer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03307" y="3429000"/>
            <a:ext cx="3314700" cy="22098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4972409"/>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r>
              <a:rPr lang="en-US" dirty="0"/>
              <a:t>An ELD will switch to driving mode once the vehicle starts moving at a set speed threshold of no more than 5 miles per hour.</a:t>
            </a:r>
          </a:p>
        </p:txBody>
      </p:sp>
      <p:sp>
        <p:nvSpPr>
          <p:cNvPr id="2" name="Title 1"/>
          <p:cNvSpPr>
            <a:spLocks noGrp="1"/>
          </p:cNvSpPr>
          <p:nvPr>
            <p:ph type="title"/>
          </p:nvPr>
        </p:nvSpPr>
        <p:spPr/>
        <p:txBody>
          <a:bodyPr>
            <a:normAutofit fontScale="90000"/>
          </a:bodyPr>
          <a:lstStyle/>
          <a:p>
            <a:r>
              <a:rPr lang="en-US" dirty="0"/>
              <a:t>When will an electronic logging device (ELD) automatically start to record a driving mode or status?</a:t>
            </a:r>
          </a:p>
        </p:txBody>
      </p:sp>
    </p:spTree>
    <p:extLst>
      <p:ext uri="{BB962C8B-B14F-4D97-AF65-F5344CB8AC3E}">
        <p14:creationId xmlns:p14="http://schemas.microsoft.com/office/powerpoint/2010/main" val="777450750"/>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r>
              <a:rPr lang="en-US" dirty="0"/>
              <a:t>When the vehicle has not been in motion for five consecutive minutes, the ELD will prompt the driver to confirm driving status or enter the proper status. If the driver doesn’t respond within one minute, the ELD will switch to on-duty not driving status.</a:t>
            </a:r>
          </a:p>
        </p:txBody>
      </p:sp>
      <p:sp>
        <p:nvSpPr>
          <p:cNvPr id="2" name="Title 1"/>
          <p:cNvSpPr>
            <a:spLocks noGrp="1"/>
          </p:cNvSpPr>
          <p:nvPr>
            <p:ph type="title"/>
          </p:nvPr>
        </p:nvSpPr>
        <p:spPr/>
        <p:txBody>
          <a:bodyPr>
            <a:noAutofit/>
          </a:bodyPr>
          <a:lstStyle/>
          <a:p>
            <a:r>
              <a:rPr lang="en-US" sz="2500" dirty="0"/>
              <a:t>When will an electronic logging device (ELD) automatically change the duty status from driving to the default duty status of on-duty not driving?</a:t>
            </a:r>
          </a:p>
        </p:txBody>
      </p:sp>
    </p:spTree>
    <p:extLst>
      <p:ext uri="{BB962C8B-B14F-4D97-AF65-F5344CB8AC3E}">
        <p14:creationId xmlns:p14="http://schemas.microsoft.com/office/powerpoint/2010/main" val="1854496624"/>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r>
              <a:rPr lang="en-US" dirty="0"/>
              <a:t>If a driver is relieved from all work responsibilities, time traveling between a driver’s home and terminal (or normal work reporting location) may be considered off-duty time. Traveling short distances from lodging (terminals or motels) to restaurants may also be considered off-duty time. However, a driver who uses a carrier’s vehicle for transportation home, and is later dispatched from home, would be considered on-duty from the time he/she leaves home. [Guidance Question 26 for 49 CFR 395.8]</a:t>
            </a:r>
          </a:p>
        </p:txBody>
      </p:sp>
      <p:sp>
        <p:nvSpPr>
          <p:cNvPr id="2" name="Title 1"/>
          <p:cNvSpPr>
            <a:spLocks noGrp="1"/>
          </p:cNvSpPr>
          <p:nvPr>
            <p:ph type="title"/>
          </p:nvPr>
        </p:nvSpPr>
        <p:spPr/>
        <p:txBody>
          <a:bodyPr>
            <a:normAutofit fontScale="90000"/>
          </a:bodyPr>
          <a:lstStyle/>
          <a:p>
            <a:r>
              <a:rPr lang="en-US" sz="3200" dirty="0"/>
              <a:t>If a driver is permitted to use a Commercial Motor Vehicle (CMV) for personal reasons, how must the driving time be recorded?</a:t>
            </a:r>
          </a:p>
        </p:txBody>
      </p:sp>
    </p:spTree>
    <p:extLst>
      <p:ext uri="{BB962C8B-B14F-4D97-AF65-F5344CB8AC3E}">
        <p14:creationId xmlns:p14="http://schemas.microsoft.com/office/powerpoint/2010/main" val="3484801818"/>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r>
              <a:rPr lang="en-US" dirty="0"/>
              <a:t>An ELD records all miles driven, regardless of status. However, when a driver is using a vehicle for authorized personal use (personal conveyance) the location is recorded only within an approximate 10-mile radius to protect driver privacy while off-duty.</a:t>
            </a:r>
          </a:p>
        </p:txBody>
      </p:sp>
      <p:sp>
        <p:nvSpPr>
          <p:cNvPr id="2" name="Title 1"/>
          <p:cNvSpPr>
            <a:spLocks noGrp="1"/>
          </p:cNvSpPr>
          <p:nvPr>
            <p:ph type="title"/>
          </p:nvPr>
        </p:nvSpPr>
        <p:spPr/>
        <p:txBody>
          <a:bodyPr>
            <a:noAutofit/>
          </a:bodyPr>
          <a:lstStyle/>
          <a:p>
            <a:r>
              <a:rPr lang="en-US" sz="2500" dirty="0"/>
              <a:t>What does the electronic logging device (ELD) record when the personal conveyance status is selected and the commercial motor vehicle (CMV) is driven?</a:t>
            </a:r>
          </a:p>
        </p:txBody>
      </p:sp>
    </p:spTree>
    <p:extLst>
      <p:ext uri="{BB962C8B-B14F-4D97-AF65-F5344CB8AC3E}">
        <p14:creationId xmlns:p14="http://schemas.microsoft.com/office/powerpoint/2010/main" val="104759804"/>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r>
              <a:rPr lang="en-US" dirty="0"/>
              <a:t>Yes, the driver who is not operating the vehicle may make entries over his or her own records when the vehicle is in motion. However, co-drivers cannot switch driving roles on the ELD when the vehicle is in motion.</a:t>
            </a:r>
          </a:p>
        </p:txBody>
      </p:sp>
      <p:sp>
        <p:nvSpPr>
          <p:cNvPr id="2" name="Title 1"/>
          <p:cNvSpPr>
            <a:spLocks noGrp="1"/>
          </p:cNvSpPr>
          <p:nvPr>
            <p:ph type="title"/>
          </p:nvPr>
        </p:nvSpPr>
        <p:spPr/>
        <p:txBody>
          <a:bodyPr>
            <a:noAutofit/>
          </a:bodyPr>
          <a:lstStyle/>
          <a:p>
            <a:r>
              <a:rPr lang="en-US" sz="2500" b="1" dirty="0"/>
              <a:t>Can a logged-in co-driver make entries over his or her records using the electronic logging device (ELD) when he or she is not driving?</a:t>
            </a:r>
            <a:endParaRPr lang="en-US" sz="2500" dirty="0"/>
          </a:p>
        </p:txBody>
      </p:sp>
    </p:spTree>
    <p:extLst>
      <p:ext uri="{BB962C8B-B14F-4D97-AF65-F5344CB8AC3E}">
        <p14:creationId xmlns:p14="http://schemas.microsoft.com/office/powerpoint/2010/main" val="3242392349"/>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a:xfrm>
            <a:off x="152400" y="1219200"/>
            <a:ext cx="8763000" cy="5257800"/>
          </a:xfrm>
        </p:spPr>
        <p:txBody>
          <a:bodyPr>
            <a:normAutofit fontScale="92500"/>
          </a:bodyPr>
          <a:lstStyle/>
          <a:p>
            <a:r>
              <a:rPr lang="en-US" dirty="0"/>
              <a:t>Both the driver and authorized carrier staff can make limited edits to an ELD record to correct mistakes or add missing information. All edits must include a note (annotation) to explain the reason for the edit. In addition, the driver must confirm (certify) that any carrier edit is accurate, and resubmit the records. If the driver chooses not to re-certify RODs, this is also reflected in the ELD record</a:t>
            </a:r>
            <a:r>
              <a:rPr lang="en-US" dirty="0" smtClean="0"/>
              <a:t>.</a:t>
            </a:r>
            <a:endParaRPr lang="en-US" dirty="0"/>
          </a:p>
          <a:p>
            <a:r>
              <a:rPr lang="en-US" dirty="0"/>
              <a:t>The ELD keeps the original, unedited record, along with the edits</a:t>
            </a:r>
            <a:r>
              <a:rPr lang="en-US" dirty="0" smtClean="0"/>
              <a:t>.</a:t>
            </a:r>
            <a:endParaRPr lang="en-US" dirty="0"/>
          </a:p>
          <a:p>
            <a:r>
              <a:rPr lang="en-US" dirty="0"/>
              <a:t>Example: a carrier edits a record to switch a period of time from “off-duty” to “on-duty not driving”, with a note that explains “Driver logged training time incorrectly as off-duty”. The edit and annotation are sent to the driver to verify. The edit is not accepted until the driver confirms it and resubmits the RODS.</a:t>
            </a:r>
          </a:p>
          <a:p>
            <a:endParaRPr lang="en-US" dirty="0"/>
          </a:p>
        </p:txBody>
      </p:sp>
      <p:sp>
        <p:nvSpPr>
          <p:cNvPr id="2" name="Title 1"/>
          <p:cNvSpPr>
            <a:spLocks noGrp="1"/>
          </p:cNvSpPr>
          <p:nvPr>
            <p:ph type="title"/>
          </p:nvPr>
        </p:nvSpPr>
        <p:spPr/>
        <p:txBody>
          <a:bodyPr>
            <a:normAutofit/>
          </a:bodyPr>
          <a:lstStyle/>
          <a:p>
            <a:r>
              <a:rPr lang="en-US" sz="3200" dirty="0"/>
              <a:t>Who can edit an electronic logging device (ELD) record? </a:t>
            </a:r>
          </a:p>
        </p:txBody>
      </p:sp>
    </p:spTree>
    <p:extLst>
      <p:ext uri="{BB962C8B-B14F-4D97-AF65-F5344CB8AC3E}">
        <p14:creationId xmlns:p14="http://schemas.microsoft.com/office/powerpoint/2010/main" val="58434010"/>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r>
              <a:rPr lang="en-US" dirty="0"/>
              <a:t>No, an ELD automatically records all of the time that a CMV is in motion as driving time that cannot be edited or changed to non-driving time. </a:t>
            </a:r>
          </a:p>
        </p:txBody>
      </p:sp>
      <p:sp>
        <p:nvSpPr>
          <p:cNvPr id="2" name="Title 1"/>
          <p:cNvSpPr>
            <a:spLocks noGrp="1"/>
          </p:cNvSpPr>
          <p:nvPr>
            <p:ph type="title"/>
          </p:nvPr>
        </p:nvSpPr>
        <p:spPr/>
        <p:txBody>
          <a:bodyPr>
            <a:normAutofit fontScale="90000"/>
          </a:bodyPr>
          <a:lstStyle/>
          <a:p>
            <a:r>
              <a:rPr lang="en-US" sz="3200" dirty="0"/>
              <a:t>Can a user edit or change driving time that has been recorded by an electronic logging device (ELD) to non-driving time? </a:t>
            </a:r>
          </a:p>
        </p:txBody>
      </p:sp>
    </p:spTree>
    <p:extLst>
      <p:ext uri="{BB962C8B-B14F-4D97-AF65-F5344CB8AC3E}">
        <p14:creationId xmlns:p14="http://schemas.microsoft.com/office/powerpoint/2010/main" val="1016081482"/>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a:xfrm>
            <a:off x="609600" y="1600200"/>
            <a:ext cx="7772400" cy="3962400"/>
          </a:xfrm>
        </p:spPr>
        <p:txBody>
          <a:bodyPr/>
          <a:lstStyle/>
          <a:p>
            <a:r>
              <a:rPr lang="en-US" dirty="0"/>
              <a:t>Yes, a driver can make corrections or additions to ensure accurate RODS on an individual ELD or at the system level. The system will retain the original record, the edits, and the date, time, and identity of the individual who made the edits.</a:t>
            </a:r>
          </a:p>
        </p:txBody>
      </p:sp>
      <p:sp>
        <p:nvSpPr>
          <p:cNvPr id="2" name="Title 1"/>
          <p:cNvSpPr>
            <a:spLocks noGrp="1"/>
          </p:cNvSpPr>
          <p:nvPr>
            <p:ph type="title"/>
          </p:nvPr>
        </p:nvSpPr>
        <p:spPr>
          <a:xfrm>
            <a:off x="914400" y="42"/>
            <a:ext cx="8229600" cy="1142958"/>
          </a:xfrm>
        </p:spPr>
        <p:txBody>
          <a:bodyPr>
            <a:noAutofit/>
          </a:bodyPr>
          <a:lstStyle/>
          <a:p>
            <a:r>
              <a:rPr lang="en-US" sz="2000" dirty="0">
                <a:solidFill>
                  <a:schemeClr val="bg1"/>
                </a:solidFill>
              </a:rPr>
              <a:t>Are drivers allowed to edit their records of duty status (RODS) using the electronic logging device (ELD) back office support systems once they leave the commercial motor vehicle (CMV)?</a:t>
            </a:r>
          </a:p>
        </p:txBody>
      </p:sp>
    </p:spTree>
    <p:extLst>
      <p:ext uri="{BB962C8B-B14F-4D97-AF65-F5344CB8AC3E}">
        <p14:creationId xmlns:p14="http://schemas.microsoft.com/office/powerpoint/2010/main" val="1139901902"/>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838200" y="2057400"/>
            <a:ext cx="7848600" cy="4068763"/>
          </a:xfrm>
        </p:spPr>
        <p:txBody>
          <a:bodyPr>
            <a:normAutofit/>
          </a:bodyPr>
          <a:lstStyle/>
          <a:p>
            <a:r>
              <a:rPr lang="en-US" dirty="0"/>
              <a:t>An ELD is technology that automatically records a driver’s driving time and other aspects of the hours-of-service (HOS) records. This allows easier, more accurate HOS recordkeeping. An ELD monitors a vehicle’s engine to capture data on whether the engine is running, whether the vehicle is moving, miles driven, and duration of engine operation (engine hours). ELD manufacturers must certify that ELDs meet technical standards in the ELD rule.</a:t>
            </a:r>
          </a:p>
        </p:txBody>
      </p:sp>
      <p:sp>
        <p:nvSpPr>
          <p:cNvPr id="2" name="Title 1"/>
          <p:cNvSpPr>
            <a:spLocks noGrp="1"/>
          </p:cNvSpPr>
          <p:nvPr>
            <p:ph type="title"/>
          </p:nvPr>
        </p:nvSpPr>
        <p:spPr/>
        <p:txBody>
          <a:bodyPr>
            <a:normAutofit/>
          </a:bodyPr>
          <a:lstStyle/>
          <a:p>
            <a:r>
              <a:rPr lang="en-US" dirty="0"/>
              <a:t>What is an electronic logging device (ELD)? </a:t>
            </a:r>
          </a:p>
        </p:txBody>
      </p:sp>
    </p:spTree>
    <p:extLst>
      <p:ext uri="{BB962C8B-B14F-4D97-AF65-F5344CB8AC3E}">
        <p14:creationId xmlns:p14="http://schemas.microsoft.com/office/powerpoint/2010/main" val="3354758845"/>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a:xfrm>
            <a:off x="533400" y="1219200"/>
            <a:ext cx="7772400" cy="5257800"/>
          </a:xfrm>
        </p:spPr>
        <p:txBody>
          <a:bodyPr>
            <a:normAutofit/>
          </a:bodyPr>
          <a:lstStyle/>
          <a:p>
            <a:r>
              <a:rPr lang="en-US" dirty="0"/>
              <a:t>An edit is a change to an ELD record to add missing information or correct a mistake. An annotation is a note to explain information in the record, or provide the reason for an update or edit. All edits must have notes (annotation), whether made by a driver or carrier.</a:t>
            </a:r>
          </a:p>
          <a:p>
            <a:endParaRPr lang="en-US" dirty="0"/>
          </a:p>
          <a:p>
            <a:r>
              <a:rPr lang="en-US" dirty="0"/>
              <a:t>For example, an edit showing time being switched from “off-duty” to “on-duty not driving” could be annotated by the carrier to note, “Driver logged training time incorrectly as off-duty.” This edit and annotation would then be sent to the driver for recertification.</a:t>
            </a:r>
          </a:p>
          <a:p>
            <a:endParaRPr lang="en-US" dirty="0"/>
          </a:p>
        </p:txBody>
      </p:sp>
      <p:sp>
        <p:nvSpPr>
          <p:cNvPr id="2" name="Title 1"/>
          <p:cNvSpPr>
            <a:spLocks noGrp="1"/>
          </p:cNvSpPr>
          <p:nvPr>
            <p:ph type="title"/>
          </p:nvPr>
        </p:nvSpPr>
        <p:spPr/>
        <p:txBody>
          <a:bodyPr>
            <a:normAutofit/>
          </a:bodyPr>
          <a:lstStyle/>
          <a:p>
            <a:r>
              <a:rPr lang="en-US" sz="3200" dirty="0"/>
              <a:t>What is the difference between an “edit” and an “annotation”?</a:t>
            </a:r>
          </a:p>
        </p:txBody>
      </p:sp>
    </p:spTree>
    <p:extLst>
      <p:ext uri="{BB962C8B-B14F-4D97-AF65-F5344CB8AC3E}">
        <p14:creationId xmlns:p14="http://schemas.microsoft.com/office/powerpoint/2010/main" val="1041870490"/>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r>
              <a:rPr lang="en-US" dirty="0"/>
              <a:t>The driver and the carrier share this responsibility. Driver certification is intended to help protect drivers from inaccurate carrier changes. However, if a driver is not available or willing to recertify a record, the carrier’s proposed edit and annotation will remain part of the record (along with the original, unedited record).</a:t>
            </a:r>
          </a:p>
        </p:txBody>
      </p:sp>
      <p:sp>
        <p:nvSpPr>
          <p:cNvPr id="2" name="Title 1"/>
          <p:cNvSpPr>
            <a:spLocks noGrp="1"/>
          </p:cNvSpPr>
          <p:nvPr>
            <p:ph type="title"/>
          </p:nvPr>
        </p:nvSpPr>
        <p:spPr/>
        <p:txBody>
          <a:bodyPr>
            <a:noAutofit/>
          </a:bodyPr>
          <a:lstStyle/>
          <a:p>
            <a:r>
              <a:rPr lang="en-US" sz="2500" dirty="0"/>
              <a:t>Who is responsible for the integrity of records of duty status in regards to the editing and certification rights of drivers and motor carriers?</a:t>
            </a:r>
          </a:p>
        </p:txBody>
      </p:sp>
    </p:spTree>
    <p:extLst>
      <p:ext uri="{BB962C8B-B14F-4D97-AF65-F5344CB8AC3E}">
        <p14:creationId xmlns:p14="http://schemas.microsoft.com/office/powerpoint/2010/main" val="3299438766"/>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r>
              <a:rPr lang="en-US" dirty="0"/>
              <a:t>Yes, each original record is kept, even after any edits and entries are made. A driver has the right to access the records for six months, either through the ELD, or another means of access that the carrier must provide.</a:t>
            </a:r>
          </a:p>
        </p:txBody>
      </p:sp>
      <p:sp>
        <p:nvSpPr>
          <p:cNvPr id="2" name="Title 1"/>
          <p:cNvSpPr>
            <a:spLocks noGrp="1"/>
          </p:cNvSpPr>
          <p:nvPr>
            <p:ph type="title"/>
          </p:nvPr>
        </p:nvSpPr>
        <p:spPr/>
        <p:txBody>
          <a:bodyPr>
            <a:normAutofit fontScale="90000"/>
          </a:bodyPr>
          <a:lstStyle/>
          <a:p>
            <a:r>
              <a:rPr lang="en-US" sz="3200" dirty="0"/>
              <a:t>Are the original electronic logging device (ELD) records retained after edits are made to them and available for drivers to access them?</a:t>
            </a:r>
          </a:p>
        </p:txBody>
      </p:sp>
      <p:pic>
        <p:nvPicPr>
          <p:cNvPr id="8194" name="Picture 2" descr="C:\Users\abild\AppData\Local\Microsoft\Windows\Temporary Internet Files\Content.IE5\NTXIF01D\almacenamiento-nub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3352800"/>
            <a:ext cx="2857500"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6188967"/>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a:xfrm>
            <a:off x="457200" y="1295400"/>
            <a:ext cx="7772400" cy="5257800"/>
          </a:xfrm>
        </p:spPr>
        <p:txBody>
          <a:bodyPr>
            <a:normAutofit/>
          </a:bodyPr>
          <a:lstStyle/>
          <a:p>
            <a:r>
              <a:rPr lang="en-US" dirty="0"/>
              <a:t>All ELDs will allow drivers to export data into a comma-delimited file (or CSV file) that can be used in Microsoft Excel, Word, notepad, and other common tools. Drivers can also access their records through the ELD display screen or a printout, depending on the ELD’s design.</a:t>
            </a:r>
          </a:p>
          <a:p>
            <a:endParaRPr lang="en-US" dirty="0"/>
          </a:p>
          <a:p>
            <a:r>
              <a:rPr lang="en-US" dirty="0"/>
              <a:t>If the RODS are no longer on the ELD in the vehicle, motor carriers must still make the data available for a period of six months. A carrier or driver might need to retrieve the records from a back-office system if they are not all available on the ELD.</a:t>
            </a:r>
          </a:p>
          <a:p>
            <a:endParaRPr lang="en-US" dirty="0"/>
          </a:p>
        </p:txBody>
      </p:sp>
      <p:sp>
        <p:nvSpPr>
          <p:cNvPr id="2" name="Title 1"/>
          <p:cNvSpPr>
            <a:spLocks noGrp="1"/>
          </p:cNvSpPr>
          <p:nvPr>
            <p:ph type="title"/>
          </p:nvPr>
        </p:nvSpPr>
        <p:spPr/>
        <p:txBody>
          <a:bodyPr>
            <a:normAutofit fontScale="90000"/>
          </a:bodyPr>
          <a:lstStyle/>
          <a:p>
            <a:r>
              <a:rPr lang="en-US" sz="3200" dirty="0"/>
              <a:t>How can drivers access their records of duty status (RODS) from an electronic logging device (ELD)?</a:t>
            </a:r>
          </a:p>
        </p:txBody>
      </p:sp>
    </p:spTree>
    <p:extLst>
      <p:ext uri="{BB962C8B-B14F-4D97-AF65-F5344CB8AC3E}">
        <p14:creationId xmlns:p14="http://schemas.microsoft.com/office/powerpoint/2010/main" val="554624058"/>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r>
              <a:rPr lang="en-US" dirty="0"/>
              <a:t>The ELD in the vehicle the driver is currently operating must be able to produce a complete ELD report for that driver for the current 24-hour period and the previous 7 consecutive days.</a:t>
            </a:r>
          </a:p>
        </p:txBody>
      </p:sp>
      <p:sp>
        <p:nvSpPr>
          <p:cNvPr id="2" name="Title 1"/>
          <p:cNvSpPr>
            <a:spLocks noGrp="1"/>
          </p:cNvSpPr>
          <p:nvPr>
            <p:ph type="title"/>
          </p:nvPr>
        </p:nvSpPr>
        <p:spPr/>
        <p:txBody>
          <a:bodyPr>
            <a:noAutofit/>
          </a:bodyPr>
          <a:lstStyle/>
          <a:p>
            <a:r>
              <a:rPr lang="en-US" sz="2200" dirty="0"/>
              <a:t>What procedure should be followed if multiple, compatible electronic logging devices (ELDs) are used to record a driver’s record of duty status (RODS) within a motor carrier’s operation?</a:t>
            </a:r>
          </a:p>
        </p:txBody>
      </p:sp>
    </p:spTree>
    <p:extLst>
      <p:ext uri="{BB962C8B-B14F-4D97-AF65-F5344CB8AC3E}">
        <p14:creationId xmlns:p14="http://schemas.microsoft.com/office/powerpoint/2010/main" val="783878815"/>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lstStyle/>
          <a:p>
            <a:r>
              <a:rPr lang="en-US" dirty="0"/>
              <a:t>The driver must be able to provide safety officials data or documents for the current 24-hour period and the past 7 days in that vehicle, either as RODS loaded into the new or reset ELD or in paper format.</a:t>
            </a:r>
          </a:p>
        </p:txBody>
      </p:sp>
      <p:sp>
        <p:nvSpPr>
          <p:cNvPr id="2" name="Title 1"/>
          <p:cNvSpPr>
            <a:spLocks noGrp="1"/>
          </p:cNvSpPr>
          <p:nvPr>
            <p:ph type="title"/>
          </p:nvPr>
        </p:nvSpPr>
        <p:spPr/>
        <p:txBody>
          <a:bodyPr>
            <a:normAutofit fontScale="90000"/>
          </a:bodyPr>
          <a:lstStyle/>
          <a:p>
            <a:r>
              <a:rPr lang="en-US" sz="3200" dirty="0"/>
              <a:t>What procedure should be followed if an electronic logging device (ELD) is replaced or reset?</a:t>
            </a:r>
          </a:p>
        </p:txBody>
      </p:sp>
    </p:spTree>
    <p:extLst>
      <p:ext uri="{BB962C8B-B14F-4D97-AF65-F5344CB8AC3E}">
        <p14:creationId xmlns:p14="http://schemas.microsoft.com/office/powerpoint/2010/main" val="2590509885"/>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r>
              <a:rPr lang="en-US" dirty="0"/>
              <a:t>An ELD must be able to either:</a:t>
            </a:r>
          </a:p>
          <a:p>
            <a:r>
              <a:rPr lang="en-US" dirty="0"/>
              <a:t>•Transmit data using wireless Web services and email, or</a:t>
            </a:r>
          </a:p>
          <a:p>
            <a:r>
              <a:rPr lang="en-US" dirty="0"/>
              <a:t>•Transfer data locally using a thumb or flash drive (USB2.0) or Bluetooth®.</a:t>
            </a:r>
          </a:p>
          <a:p>
            <a:endParaRPr lang="en-US" dirty="0"/>
          </a:p>
          <a:p>
            <a:r>
              <a:rPr lang="en-US" dirty="0"/>
              <a:t>A driver must also be able to provide either the display or a printout to an authorized safety official on request.</a:t>
            </a:r>
          </a:p>
          <a:p>
            <a:endParaRPr lang="en-US" dirty="0"/>
          </a:p>
        </p:txBody>
      </p:sp>
      <p:sp>
        <p:nvSpPr>
          <p:cNvPr id="2" name="Title 1"/>
          <p:cNvSpPr>
            <a:spLocks noGrp="1"/>
          </p:cNvSpPr>
          <p:nvPr>
            <p:ph type="title"/>
          </p:nvPr>
        </p:nvSpPr>
        <p:spPr/>
        <p:txBody>
          <a:bodyPr>
            <a:normAutofit fontScale="90000"/>
          </a:bodyPr>
          <a:lstStyle/>
          <a:p>
            <a:r>
              <a:rPr lang="en-US" dirty="0"/>
              <a:t>What are the options for electronic logging devices (ELDs) to electronically transfer data?</a:t>
            </a:r>
          </a:p>
        </p:txBody>
      </p:sp>
    </p:spTree>
    <p:extLst>
      <p:ext uri="{BB962C8B-B14F-4D97-AF65-F5344CB8AC3E}">
        <p14:creationId xmlns:p14="http://schemas.microsoft.com/office/powerpoint/2010/main" val="924966893"/>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r>
              <a:rPr lang="en-US" dirty="0"/>
              <a:t>No, if electronic transfer is unavailable or not working, the driver can comply by showing the ELD display or a printout of the RODS.</a:t>
            </a:r>
          </a:p>
        </p:txBody>
      </p:sp>
      <p:sp>
        <p:nvSpPr>
          <p:cNvPr id="2" name="Title 1"/>
          <p:cNvSpPr>
            <a:spLocks noGrp="1"/>
          </p:cNvSpPr>
          <p:nvPr>
            <p:ph type="title"/>
          </p:nvPr>
        </p:nvSpPr>
        <p:spPr/>
        <p:txBody>
          <a:bodyPr>
            <a:noAutofit/>
          </a:bodyPr>
          <a:lstStyle/>
          <a:p>
            <a:r>
              <a:rPr lang="en-US" sz="2200" dirty="0"/>
              <a:t>Would a motor carrier be non-compliant with the ELD rule if the data cannot be sent electronically to an authorized safety official at roadside?</a:t>
            </a:r>
          </a:p>
        </p:txBody>
      </p:sp>
    </p:spTree>
    <p:extLst>
      <p:ext uri="{BB962C8B-B14F-4D97-AF65-F5344CB8AC3E}">
        <p14:creationId xmlns:p14="http://schemas.microsoft.com/office/powerpoint/2010/main" val="3138430188"/>
      </p:ext>
    </p:extLst>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r>
              <a:rPr lang="en-US" dirty="0"/>
              <a:t>Yes, an ELD must detect malfunctions and data problems due to power issues, data synchronization, missing data, timing, positioning, data recording, data transfer, and unidentified driver records.</a:t>
            </a:r>
          </a:p>
          <a:p>
            <a:endParaRPr lang="en-US" dirty="0"/>
          </a:p>
          <a:p>
            <a:r>
              <a:rPr lang="en-US" dirty="0"/>
              <a:t>The ELD will identify diagnostics and malfunctions, and display their status as “detected” or “cleared”. A driver can typically follow ELD instructions or carrier recommendations to resolve diagnostic events. A carrier must usually correct a malfunction.</a:t>
            </a:r>
          </a:p>
          <a:p>
            <a:endParaRPr lang="en-US" dirty="0"/>
          </a:p>
        </p:txBody>
      </p:sp>
      <p:sp>
        <p:nvSpPr>
          <p:cNvPr id="2" name="Title 1"/>
          <p:cNvSpPr>
            <a:spLocks noGrp="1"/>
          </p:cNvSpPr>
          <p:nvPr>
            <p:ph type="title"/>
          </p:nvPr>
        </p:nvSpPr>
        <p:spPr/>
        <p:txBody>
          <a:bodyPr>
            <a:normAutofit/>
          </a:bodyPr>
          <a:lstStyle/>
          <a:p>
            <a:r>
              <a:rPr lang="en-US" dirty="0"/>
              <a:t>Is an ELD required to monitor its compliance with the ELD technical requirements? </a:t>
            </a:r>
          </a:p>
        </p:txBody>
      </p:sp>
    </p:spTree>
    <p:extLst>
      <p:ext uri="{BB962C8B-B14F-4D97-AF65-F5344CB8AC3E}">
        <p14:creationId xmlns:p14="http://schemas.microsoft.com/office/powerpoint/2010/main" val="3829830961"/>
      </p:ext>
    </p:extLst>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r>
              <a:rPr lang="en-US" dirty="0"/>
              <a:t>If an ELD malfunctions, the driver must:</a:t>
            </a:r>
          </a:p>
          <a:p>
            <a:r>
              <a:rPr lang="en-US" dirty="0"/>
              <a:t>•Notify the carrier of the malfunction in writing within 24 hours;</a:t>
            </a:r>
          </a:p>
          <a:p>
            <a:r>
              <a:rPr lang="en-US" dirty="0"/>
              <a:t>•Create paper logs of RODS for the current 24-hour period and previous 7 days – unless the driver already has the records or retrieves them from the ELD; and</a:t>
            </a:r>
          </a:p>
          <a:p>
            <a:r>
              <a:rPr lang="en-US" dirty="0"/>
              <a:t>•Continue to prepare paper RODS until the ELD is repaired and compliant.</a:t>
            </a:r>
          </a:p>
          <a:p>
            <a:endParaRPr lang="en-US" dirty="0"/>
          </a:p>
        </p:txBody>
      </p:sp>
      <p:sp>
        <p:nvSpPr>
          <p:cNvPr id="2" name="Title 1"/>
          <p:cNvSpPr>
            <a:spLocks noGrp="1"/>
          </p:cNvSpPr>
          <p:nvPr>
            <p:ph type="title"/>
          </p:nvPr>
        </p:nvSpPr>
        <p:spPr/>
        <p:txBody>
          <a:bodyPr>
            <a:normAutofit/>
          </a:bodyPr>
          <a:lstStyle/>
          <a:p>
            <a:r>
              <a:rPr lang="en-US" sz="3200" dirty="0"/>
              <a:t>What must a driver do if there is an electronic logging device (ELD) malfunction?</a:t>
            </a:r>
          </a:p>
        </p:txBody>
      </p:sp>
    </p:spTree>
    <p:extLst>
      <p:ext uri="{BB962C8B-B14F-4D97-AF65-F5344CB8AC3E}">
        <p14:creationId xmlns:p14="http://schemas.microsoft.com/office/powerpoint/2010/main" val="2302172459"/>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791200"/>
          </a:xfrm>
        </p:spPr>
        <p:txBody>
          <a:bodyPr>
            <a:normAutofit fontScale="90000"/>
          </a:bodyPr>
          <a:lstStyle/>
          <a:p>
            <a:r>
              <a:rPr lang="en-US" sz="2700" b="1" dirty="0" smtClean="0">
                <a:solidFill>
                  <a:schemeClr val="bg1"/>
                </a:solidFill>
              </a:rPr>
              <a:t>Who </a:t>
            </a:r>
            <a:r>
              <a:rPr lang="en-US" sz="2700" b="1" dirty="0">
                <a:solidFill>
                  <a:schemeClr val="bg1"/>
                </a:solidFill>
              </a:rPr>
              <a:t>must use an electronic logging device (ELD)?</a:t>
            </a:r>
            <a:br>
              <a:rPr lang="en-US" sz="2700" b="1" dirty="0">
                <a:solidFill>
                  <a:schemeClr val="bg1"/>
                </a:solidFill>
              </a:rPr>
            </a:br>
            <a:r>
              <a:rPr lang="en-US" sz="2700" dirty="0">
                <a:solidFill>
                  <a:schemeClr val="tx1"/>
                </a:solidFill>
              </a:rPr>
              <a:t/>
            </a:r>
            <a:br>
              <a:rPr lang="en-US" sz="2700" dirty="0">
                <a:solidFill>
                  <a:schemeClr val="tx1"/>
                </a:solidFill>
              </a:rPr>
            </a:br>
            <a:r>
              <a:rPr lang="en-US" sz="2200" dirty="0">
                <a:solidFill>
                  <a:schemeClr val="tx1"/>
                </a:solidFill>
              </a:rPr>
              <a:t>The ELD rule applies to motor carriers and drivers who are currently required to keep records of duty service (RODS) on paper or with an Automatic Onboard Recording Device (AOBRD) under the hours-of-service (HOS) regulations</a:t>
            </a:r>
            <a:r>
              <a:rPr lang="en-US" sz="2200" dirty="0" smtClean="0">
                <a:solidFill>
                  <a:schemeClr val="tx1"/>
                </a:solidFill>
              </a:rPr>
              <a:t>.</a:t>
            </a:r>
            <a:br>
              <a:rPr lang="en-US" sz="2200" dirty="0" smtClean="0">
                <a:solidFill>
                  <a:schemeClr val="tx1"/>
                </a:solidFill>
              </a:rPr>
            </a:br>
            <a:r>
              <a:rPr lang="en-US" sz="2200" dirty="0">
                <a:solidFill>
                  <a:schemeClr val="tx1"/>
                </a:solidFill>
              </a:rPr>
              <a:t/>
            </a:r>
            <a:br>
              <a:rPr lang="en-US" sz="2200" dirty="0">
                <a:solidFill>
                  <a:schemeClr val="tx1"/>
                </a:solidFill>
              </a:rPr>
            </a:br>
            <a:r>
              <a:rPr lang="en-US" sz="2200" dirty="0" smtClean="0">
                <a:solidFill>
                  <a:schemeClr val="tx1"/>
                </a:solidFill>
              </a:rPr>
              <a:t>Drivers </a:t>
            </a:r>
            <a:r>
              <a:rPr lang="en-US" sz="2200" dirty="0">
                <a:solidFill>
                  <a:schemeClr val="tx1"/>
                </a:solidFill>
              </a:rPr>
              <a:t>who use the timecard exception, and don’t keep paper RODs, will not be required to use ELDs</a:t>
            </a:r>
            <a:r>
              <a:rPr lang="en-US" sz="2200" dirty="0" smtClean="0">
                <a:solidFill>
                  <a:schemeClr val="tx1"/>
                </a:solidFill>
              </a:rPr>
              <a:t>.</a:t>
            </a:r>
            <a:br>
              <a:rPr lang="en-US" sz="2200" dirty="0" smtClean="0">
                <a:solidFill>
                  <a:schemeClr val="tx1"/>
                </a:solidFill>
              </a:rPr>
            </a:br>
            <a:r>
              <a:rPr lang="en-US" sz="2200" dirty="0">
                <a:solidFill>
                  <a:schemeClr val="tx1"/>
                </a:solidFill>
              </a:rPr>
              <a:t/>
            </a:r>
            <a:br>
              <a:rPr lang="en-US" sz="2200" dirty="0">
                <a:solidFill>
                  <a:schemeClr val="tx1"/>
                </a:solidFill>
              </a:rPr>
            </a:br>
            <a:r>
              <a:rPr lang="en-US" sz="2200" dirty="0">
                <a:solidFill>
                  <a:schemeClr val="tx1"/>
                </a:solidFill>
              </a:rPr>
              <a:t>The following drivers may keep paper RODS:</a:t>
            </a:r>
            <a:br>
              <a:rPr lang="en-US" sz="2200" dirty="0">
                <a:solidFill>
                  <a:schemeClr val="tx1"/>
                </a:solidFill>
              </a:rPr>
            </a:br>
            <a:r>
              <a:rPr lang="en-US" sz="2200" dirty="0" smtClean="0">
                <a:solidFill>
                  <a:schemeClr val="tx1"/>
                </a:solidFill>
              </a:rPr>
              <a:t>	Drivers </a:t>
            </a:r>
            <a:r>
              <a:rPr lang="en-US" sz="2200" dirty="0">
                <a:solidFill>
                  <a:schemeClr val="tx1"/>
                </a:solidFill>
              </a:rPr>
              <a:t>who keep RODS no more than 8 days during any 30-day period.</a:t>
            </a:r>
            <a:br>
              <a:rPr lang="en-US" sz="2200" dirty="0">
                <a:solidFill>
                  <a:schemeClr val="tx1"/>
                </a:solidFill>
              </a:rPr>
            </a:br>
            <a:r>
              <a:rPr lang="en-US" sz="2200" dirty="0" smtClean="0">
                <a:solidFill>
                  <a:schemeClr val="tx1"/>
                </a:solidFill>
              </a:rPr>
              <a:t>	</a:t>
            </a:r>
            <a:r>
              <a:rPr lang="en-US" sz="2200" dirty="0" err="1" smtClean="0">
                <a:solidFill>
                  <a:schemeClr val="tx1"/>
                </a:solidFill>
              </a:rPr>
              <a:t>Driveaway-towaway</a:t>
            </a:r>
            <a:r>
              <a:rPr lang="en-US" sz="2200" dirty="0" smtClean="0">
                <a:solidFill>
                  <a:schemeClr val="tx1"/>
                </a:solidFill>
              </a:rPr>
              <a:t> </a:t>
            </a:r>
            <a:r>
              <a:rPr lang="en-US" sz="2200" dirty="0">
                <a:solidFill>
                  <a:schemeClr val="tx1"/>
                </a:solidFill>
              </a:rPr>
              <a:t>drivers (transporting a vehicle for sale, lease, or repair), provided the vehicle driven is part of the shipment.</a:t>
            </a:r>
            <a:br>
              <a:rPr lang="en-US" sz="2200" dirty="0">
                <a:solidFill>
                  <a:schemeClr val="tx1"/>
                </a:solidFill>
              </a:rPr>
            </a:br>
            <a:r>
              <a:rPr lang="en-US" sz="2200" dirty="0" smtClean="0">
                <a:solidFill>
                  <a:schemeClr val="tx1"/>
                </a:solidFill>
              </a:rPr>
              <a:t>	Drivers </a:t>
            </a:r>
            <a:r>
              <a:rPr lang="en-US" sz="2200" dirty="0">
                <a:solidFill>
                  <a:schemeClr val="tx1"/>
                </a:solidFill>
              </a:rPr>
              <a:t>of vehicles manufactured before model year 2000.</a:t>
            </a:r>
            <a:br>
              <a:rPr lang="en-US" sz="2200" dirty="0">
                <a:solidFill>
                  <a:schemeClr val="tx1"/>
                </a:solidFill>
              </a:rPr>
            </a:br>
            <a:endParaRPr lang="en-US" sz="2200" dirty="0">
              <a:solidFill>
                <a:schemeClr val="tx1"/>
              </a:solidFill>
            </a:endParaRPr>
          </a:p>
        </p:txBody>
      </p:sp>
    </p:spTree>
    <p:extLst>
      <p:ext uri="{BB962C8B-B14F-4D97-AF65-F5344CB8AC3E}">
        <p14:creationId xmlns:p14="http://schemas.microsoft.com/office/powerpoint/2010/main" val="4210701985"/>
      </p:ext>
    </p:extLst>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a:xfrm>
            <a:off x="304800" y="1143000"/>
            <a:ext cx="8534400" cy="5257800"/>
          </a:xfrm>
        </p:spPr>
        <p:txBody>
          <a:bodyPr>
            <a:normAutofit fontScale="92500" lnSpcReduction="10000"/>
          </a:bodyPr>
          <a:lstStyle/>
          <a:p>
            <a:r>
              <a:rPr lang="en-US" dirty="0"/>
              <a:t>If an ELD malfunctions, a motor carrier must either:</a:t>
            </a:r>
          </a:p>
          <a:p>
            <a:r>
              <a:rPr lang="en-US" dirty="0"/>
              <a:t>•Repair or replace the ELD within 8 days of a driver’s notification or carrier’s discovery of the malfunction, whichever comes first.</a:t>
            </a:r>
          </a:p>
          <a:p>
            <a:r>
              <a:rPr lang="en-US" dirty="0"/>
              <a:t>•Request an extension, if needed, by notifying the carrier’s State FMCSA Division Administrator within 5 days of the driver’s notification, providing:</a:t>
            </a:r>
          </a:p>
          <a:p>
            <a:r>
              <a:rPr lang="en-US" dirty="0"/>
              <a:t>◦Name, address, and telephone number of the carrier filing the request;</a:t>
            </a:r>
          </a:p>
          <a:p>
            <a:r>
              <a:rPr lang="en-US" dirty="0"/>
              <a:t>◦Make, model, and serial number of each ELD;</a:t>
            </a:r>
          </a:p>
          <a:p>
            <a:r>
              <a:rPr lang="en-US" dirty="0"/>
              <a:t>◦Date and location of each ELD malfunction as reported by the driver; and</a:t>
            </a:r>
          </a:p>
          <a:p>
            <a:r>
              <a:rPr lang="en-US" dirty="0"/>
              <a:t>◦Brief statement describing the carrier’s efforts to repair or replace the ELDs, including why the extension is needed.</a:t>
            </a:r>
          </a:p>
        </p:txBody>
      </p:sp>
      <p:sp>
        <p:nvSpPr>
          <p:cNvPr id="2" name="Title 1"/>
          <p:cNvSpPr>
            <a:spLocks noGrp="1"/>
          </p:cNvSpPr>
          <p:nvPr>
            <p:ph type="title"/>
          </p:nvPr>
        </p:nvSpPr>
        <p:spPr/>
        <p:txBody>
          <a:bodyPr>
            <a:normAutofit/>
          </a:bodyPr>
          <a:lstStyle/>
          <a:p>
            <a:r>
              <a:rPr lang="en-US" sz="3200" dirty="0"/>
              <a:t>What must a motor carrier do if there is an electronic logging device (ELD) malfunction?</a:t>
            </a:r>
          </a:p>
        </p:txBody>
      </p:sp>
    </p:spTree>
    <p:extLst>
      <p:ext uri="{BB962C8B-B14F-4D97-AF65-F5344CB8AC3E}">
        <p14:creationId xmlns:p14="http://schemas.microsoft.com/office/powerpoint/2010/main" val="1307851874"/>
      </p:ext>
    </p:extLst>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r>
              <a:rPr lang="en-US" dirty="0"/>
              <a:t>Harassment is action taken by a motor carrier that the carrier knew (or should have known) would result in a driver violating the Hours of Service (HOS) rules or a situation where the driver is operating while ill or fatigued. The carrier’s action must be based on information from an ELD or other technology used in combination with an ELD. FMCSA explicitly prohibits a motor carrier from harassing a driver. [49 CFR 390.36]</a:t>
            </a:r>
          </a:p>
        </p:txBody>
      </p:sp>
      <p:sp>
        <p:nvSpPr>
          <p:cNvPr id="2" name="Title 1"/>
          <p:cNvSpPr>
            <a:spLocks noGrp="1"/>
          </p:cNvSpPr>
          <p:nvPr>
            <p:ph type="title"/>
          </p:nvPr>
        </p:nvSpPr>
        <p:spPr/>
        <p:txBody>
          <a:bodyPr>
            <a:normAutofit/>
          </a:bodyPr>
          <a:lstStyle/>
          <a:p>
            <a:r>
              <a:rPr lang="en-US" sz="3200" dirty="0"/>
              <a:t>What is the definition of harassment in the Electronic Logging Device (ELD) rule?</a:t>
            </a:r>
          </a:p>
        </p:txBody>
      </p:sp>
    </p:spTree>
    <p:extLst>
      <p:ext uri="{BB962C8B-B14F-4D97-AF65-F5344CB8AC3E}">
        <p14:creationId xmlns:p14="http://schemas.microsoft.com/office/powerpoint/2010/main" val="74034035"/>
      </p:ext>
    </p:extLst>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a:xfrm>
            <a:off x="685800" y="1371600"/>
            <a:ext cx="7772400" cy="5257800"/>
          </a:xfrm>
        </p:spPr>
        <p:txBody>
          <a:bodyPr/>
          <a:lstStyle/>
          <a:p>
            <a:pPr algn="l"/>
            <a:r>
              <a:rPr lang="en-US" dirty="0" smtClean="0"/>
              <a:t>Dispatch – They need to understand this will help with their day to day planning and gives them the ability to do long range planning.  Each dispatcher will have access to each drivers log summary showing where the driver is with the 11,14, &amp; 70 hour rule. ELD’s will require dispatchers to be better planners, and to utilize their fleet better.</a:t>
            </a:r>
            <a:endParaRPr lang="en-US" dirty="0"/>
          </a:p>
        </p:txBody>
      </p:sp>
      <p:sp>
        <p:nvSpPr>
          <p:cNvPr id="2" name="Title 1"/>
          <p:cNvSpPr>
            <a:spLocks noGrp="1"/>
          </p:cNvSpPr>
          <p:nvPr>
            <p:ph type="title"/>
          </p:nvPr>
        </p:nvSpPr>
        <p:spPr/>
        <p:txBody>
          <a:bodyPr/>
          <a:lstStyle/>
          <a:p>
            <a:r>
              <a:rPr lang="en-US" dirty="0" smtClean="0"/>
              <a:t>How do you implement them in your company?</a:t>
            </a:r>
            <a:endParaRPr lang="en-US" dirty="0"/>
          </a:p>
        </p:txBody>
      </p:sp>
      <p:pic>
        <p:nvPicPr>
          <p:cNvPr id="9218" name="Picture 2" descr="K:\Marketing\Graphics\Computer-TV\Computer Options\computer guy.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97992" y="4191000"/>
            <a:ext cx="2445544" cy="1981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0514610"/>
      </p:ext>
    </p:extLst>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a:xfrm>
            <a:off x="457200" y="1262062"/>
            <a:ext cx="7772400" cy="5257800"/>
          </a:xfrm>
        </p:spPr>
        <p:txBody>
          <a:bodyPr>
            <a:normAutofit/>
          </a:bodyPr>
          <a:lstStyle/>
          <a:p>
            <a:pPr algn="l"/>
            <a:r>
              <a:rPr lang="en-US" dirty="0" smtClean="0"/>
              <a:t>Drivers – will not make less income by having ELD’s.  Most drivers with ELD’s make the same amount of money, unless currently, their company allows them to run extremely illegal with paper logs.  Driver’s will need to plan their time differently which could affect their personal time.  Most drivers that cheat when they don’t even need to.</a:t>
            </a:r>
            <a:endParaRPr lang="en-US" dirty="0"/>
          </a:p>
        </p:txBody>
      </p:sp>
      <p:sp>
        <p:nvSpPr>
          <p:cNvPr id="2" name="Title 1"/>
          <p:cNvSpPr>
            <a:spLocks noGrp="1"/>
          </p:cNvSpPr>
          <p:nvPr>
            <p:ph type="title"/>
          </p:nvPr>
        </p:nvSpPr>
        <p:spPr/>
        <p:txBody>
          <a:bodyPr>
            <a:normAutofit/>
          </a:bodyPr>
          <a:lstStyle/>
          <a:p>
            <a:r>
              <a:rPr lang="en-US" dirty="0" smtClean="0"/>
              <a:t>Implementation Continued</a:t>
            </a:r>
            <a:endParaRPr lang="en-US" dirty="0"/>
          </a:p>
        </p:txBody>
      </p:sp>
      <p:pic>
        <p:nvPicPr>
          <p:cNvPr id="10242" name="Picture 2" descr="K:\Marketing\Graphics\Fleet\IMG_0760.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62600" y="3581400"/>
            <a:ext cx="1539478" cy="2052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7286675"/>
      </p:ext>
    </p:extLst>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lstStyle/>
          <a:p>
            <a:r>
              <a:rPr lang="en-US" dirty="0" smtClean="0"/>
              <a:t>Explain to each driver how the system works.  A quick way a company can loose drivers is by giving an instruction sheet to the drivers and say figure it out. </a:t>
            </a:r>
            <a:endParaRPr lang="en-US" dirty="0"/>
          </a:p>
        </p:txBody>
      </p:sp>
      <p:sp>
        <p:nvSpPr>
          <p:cNvPr id="2" name="Title 1"/>
          <p:cNvSpPr>
            <a:spLocks noGrp="1"/>
          </p:cNvSpPr>
          <p:nvPr>
            <p:ph type="title"/>
          </p:nvPr>
        </p:nvSpPr>
        <p:spPr/>
        <p:txBody>
          <a:bodyPr/>
          <a:lstStyle/>
          <a:p>
            <a:r>
              <a:rPr lang="en-US" dirty="0" smtClean="0"/>
              <a:t>ELD Driver Training</a:t>
            </a:r>
            <a:endParaRPr lang="en-US" dirty="0"/>
          </a:p>
        </p:txBody>
      </p:sp>
      <p:pic>
        <p:nvPicPr>
          <p:cNvPr id="4" name="Picture 2" descr="K:\Marketing\Graphics\jpg\shakehand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3429000"/>
            <a:ext cx="2857500" cy="1895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4952479"/>
      </p:ext>
    </p:extLst>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fontScale="92500" lnSpcReduction="10000"/>
          </a:bodyPr>
          <a:lstStyle/>
          <a:p>
            <a:pPr algn="l"/>
            <a:r>
              <a:rPr lang="en-US" sz="2400" dirty="0" smtClean="0"/>
              <a:t>What to do if they forget to log off duty.</a:t>
            </a:r>
          </a:p>
          <a:p>
            <a:pPr algn="l"/>
            <a:r>
              <a:rPr lang="en-US" sz="2400" dirty="0" smtClean="0"/>
              <a:t>What will happen if the truck moves when driver is not logged on.</a:t>
            </a:r>
          </a:p>
          <a:p>
            <a:pPr algn="l"/>
            <a:r>
              <a:rPr lang="en-US" sz="2400" dirty="0" smtClean="0"/>
              <a:t>What to do when they run out of time on the road.</a:t>
            </a:r>
          </a:p>
          <a:p>
            <a:pPr algn="l"/>
            <a:r>
              <a:rPr lang="en-US" sz="2400" dirty="0" smtClean="0"/>
              <a:t>How to Personal Convey ( If the company allows PC )</a:t>
            </a:r>
          </a:p>
          <a:p>
            <a:pPr algn="l"/>
            <a:r>
              <a:rPr lang="en-US" sz="2400" dirty="0" smtClean="0"/>
              <a:t>How to plan their time.</a:t>
            </a:r>
          </a:p>
          <a:p>
            <a:pPr algn="l"/>
            <a:r>
              <a:rPr lang="en-US" sz="2400" dirty="0" smtClean="0"/>
              <a:t>How to send logs to enforcement.</a:t>
            </a:r>
          </a:p>
          <a:p>
            <a:pPr algn="l"/>
            <a:r>
              <a:rPr lang="en-US" sz="2400" dirty="0" smtClean="0"/>
              <a:t>How they will be audited against the ELD’s</a:t>
            </a:r>
          </a:p>
          <a:p>
            <a:pPr algn="l"/>
            <a:r>
              <a:rPr lang="en-US" sz="2400" dirty="0" smtClean="0"/>
              <a:t>When a driver needs to log off of the truck.</a:t>
            </a:r>
          </a:p>
          <a:p>
            <a:pPr algn="l"/>
            <a:r>
              <a:rPr lang="en-US" sz="2400" dirty="0" smtClean="0"/>
              <a:t>What information a driver is expected to input like trip number</a:t>
            </a:r>
          </a:p>
          <a:p>
            <a:pPr algn="l"/>
            <a:r>
              <a:rPr lang="en-US" sz="2400" dirty="0" smtClean="0"/>
              <a:t>trailer number etc.</a:t>
            </a:r>
            <a:endParaRPr lang="en-US" sz="2400" dirty="0"/>
          </a:p>
        </p:txBody>
      </p:sp>
      <p:sp>
        <p:nvSpPr>
          <p:cNvPr id="2" name="Title 1"/>
          <p:cNvSpPr>
            <a:spLocks noGrp="1"/>
          </p:cNvSpPr>
          <p:nvPr>
            <p:ph type="title"/>
          </p:nvPr>
        </p:nvSpPr>
        <p:spPr/>
        <p:txBody>
          <a:bodyPr/>
          <a:lstStyle/>
          <a:p>
            <a:r>
              <a:rPr lang="en-US" dirty="0" smtClean="0"/>
              <a:t>Drivers Need To Know</a:t>
            </a:r>
            <a:endParaRPr lang="en-US" dirty="0"/>
          </a:p>
        </p:txBody>
      </p:sp>
    </p:spTree>
    <p:extLst>
      <p:ext uri="{BB962C8B-B14F-4D97-AF65-F5344CB8AC3E}">
        <p14:creationId xmlns:p14="http://schemas.microsoft.com/office/powerpoint/2010/main" val="168745356"/>
      </p:ext>
    </p:extLst>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pPr algn="l"/>
            <a:r>
              <a:rPr lang="en-US" dirty="0" smtClean="0"/>
              <a:t>Most of the systems will have some automated settings.  It is important the driver knows what the company settings are.</a:t>
            </a:r>
          </a:p>
          <a:p>
            <a:pPr algn="l"/>
            <a:r>
              <a:rPr lang="en-US" dirty="0" smtClean="0"/>
              <a:t>These settings are: </a:t>
            </a:r>
          </a:p>
          <a:p>
            <a:pPr algn="l"/>
            <a:r>
              <a:rPr lang="en-US" dirty="0" smtClean="0"/>
              <a:t>When will the system switch a driver to driving status </a:t>
            </a:r>
          </a:p>
          <a:p>
            <a:pPr algn="l"/>
            <a:r>
              <a:rPr lang="en-US" dirty="0" smtClean="0"/>
              <a:t>When will it switch to on duty not driving.</a:t>
            </a:r>
          </a:p>
          <a:p>
            <a:pPr algn="l"/>
            <a:endParaRPr lang="en-US" dirty="0"/>
          </a:p>
        </p:txBody>
      </p:sp>
      <p:sp>
        <p:nvSpPr>
          <p:cNvPr id="2" name="Title 1"/>
          <p:cNvSpPr>
            <a:spLocks noGrp="1"/>
          </p:cNvSpPr>
          <p:nvPr>
            <p:ph type="title"/>
          </p:nvPr>
        </p:nvSpPr>
        <p:spPr/>
        <p:txBody>
          <a:bodyPr/>
          <a:lstStyle/>
          <a:p>
            <a:r>
              <a:rPr lang="en-US" dirty="0" smtClean="0"/>
              <a:t>Company Settings</a:t>
            </a:r>
            <a:endParaRPr lang="en-US" dirty="0"/>
          </a:p>
        </p:txBody>
      </p:sp>
    </p:spTree>
    <p:extLst>
      <p:ext uri="{BB962C8B-B14F-4D97-AF65-F5344CB8AC3E}">
        <p14:creationId xmlns:p14="http://schemas.microsoft.com/office/powerpoint/2010/main" val="121122918"/>
      </p:ext>
    </p:extLst>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lstStyle/>
          <a:p>
            <a:pPr algn="l"/>
            <a:r>
              <a:rPr lang="en-US" dirty="0" smtClean="0"/>
              <a:t>A company should audit for Miles w/o Hours</a:t>
            </a:r>
          </a:p>
          <a:p>
            <a:pPr algn="l"/>
            <a:r>
              <a:rPr lang="en-US" dirty="0" smtClean="0"/>
              <a:t>PC abuse</a:t>
            </a:r>
          </a:p>
          <a:p>
            <a:pPr algn="l"/>
            <a:r>
              <a:rPr lang="en-US" dirty="0" smtClean="0"/>
              <a:t>½ hour break on line 1 or 2</a:t>
            </a:r>
          </a:p>
          <a:p>
            <a:pPr algn="l"/>
            <a:r>
              <a:rPr lang="en-US" dirty="0" smtClean="0"/>
              <a:t>On duty functions logged on line 4</a:t>
            </a:r>
          </a:p>
          <a:p>
            <a:pPr algn="l"/>
            <a:r>
              <a:rPr lang="en-US" dirty="0" smtClean="0"/>
              <a:t>Hourly violations</a:t>
            </a:r>
          </a:p>
          <a:p>
            <a:pPr algn="l"/>
            <a:r>
              <a:rPr lang="en-US" dirty="0" smtClean="0"/>
              <a:t>Combining on and off </a:t>
            </a:r>
            <a:r>
              <a:rPr lang="en-US" smtClean="0"/>
              <a:t>duty activities</a:t>
            </a:r>
            <a:endParaRPr lang="en-US" dirty="0"/>
          </a:p>
        </p:txBody>
      </p:sp>
      <p:sp>
        <p:nvSpPr>
          <p:cNvPr id="2" name="Title 1"/>
          <p:cNvSpPr>
            <a:spLocks noGrp="1"/>
          </p:cNvSpPr>
          <p:nvPr>
            <p:ph type="title"/>
          </p:nvPr>
        </p:nvSpPr>
        <p:spPr/>
        <p:txBody>
          <a:bodyPr/>
          <a:lstStyle/>
          <a:p>
            <a:r>
              <a:rPr lang="en-US" dirty="0" smtClean="0"/>
              <a:t>Auditing ELD’s</a:t>
            </a:r>
            <a:endParaRPr lang="en-US" dirty="0"/>
          </a:p>
        </p:txBody>
      </p:sp>
    </p:spTree>
    <p:extLst>
      <p:ext uri="{BB962C8B-B14F-4D97-AF65-F5344CB8AC3E}">
        <p14:creationId xmlns:p14="http://schemas.microsoft.com/office/powerpoint/2010/main" val="2152049486"/>
      </p:ext>
    </p:extLst>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Subtitle 2"/>
          <p:cNvSpPr>
            <a:spLocks noGrp="1"/>
          </p:cNvSpPr>
          <p:nvPr>
            <p:ph type="body" idx="1"/>
          </p:nvPr>
        </p:nvSpPr>
        <p:spPr/>
        <p:txBody>
          <a:bodyPr/>
          <a:lstStyle/>
          <a:p>
            <a:endParaRPr lang="en-US"/>
          </a:p>
        </p:txBody>
      </p:sp>
      <p:pic>
        <p:nvPicPr>
          <p:cNvPr id="13314" name="Picture 2" descr="C:\Users\abild\AppData\Local\Microsoft\Windows\Temporary Internet Files\Content.IE5\EP14XBKE\question-mark-in-a-blue-circle-8959-large[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52800" y="3048000"/>
            <a:ext cx="1170600" cy="117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1472841"/>
      </p:ext>
    </p:extLst>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 For Attending!</a:t>
            </a:r>
            <a:endParaRPr lang="en-US" dirty="0"/>
          </a:p>
        </p:txBody>
      </p:sp>
      <p:sp>
        <p:nvSpPr>
          <p:cNvPr id="3" name="Subtitle 2"/>
          <p:cNvSpPr>
            <a:spLocks noGrp="1"/>
          </p:cNvSpPr>
          <p:nvPr>
            <p:ph type="body" idx="1"/>
          </p:nvPr>
        </p:nvSpPr>
        <p:spPr/>
        <p:txBody>
          <a:bodyPr/>
          <a:lstStyle/>
          <a:p>
            <a:endParaRPr lang="en-US"/>
          </a:p>
        </p:txBody>
      </p:sp>
    </p:spTree>
    <p:extLst>
      <p:ext uri="{BB962C8B-B14F-4D97-AF65-F5344CB8AC3E}">
        <p14:creationId xmlns:p14="http://schemas.microsoft.com/office/powerpoint/2010/main" val="3651333099"/>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r>
              <a:rPr lang="en-US" dirty="0"/>
              <a:t>ELDs make tracking hours-of-service (HOS) easier and more accurate. This helps prevent both deliberate and unintentional HOS violations and helps drivers avoid fines due to mistakes in paper logs. Improved compliance with HOS rules helps ensure drivers have time for adequate rest and to operate commercial vehicles safely. More accurate and consistent HOS records also facilitate enforcement and support carrier business operations, such as effective dispatching.</a:t>
            </a:r>
          </a:p>
        </p:txBody>
      </p:sp>
      <p:sp>
        <p:nvSpPr>
          <p:cNvPr id="2" name="Title 1"/>
          <p:cNvSpPr>
            <a:spLocks noGrp="1"/>
          </p:cNvSpPr>
          <p:nvPr>
            <p:ph type="title"/>
          </p:nvPr>
        </p:nvSpPr>
        <p:spPr/>
        <p:txBody>
          <a:bodyPr>
            <a:normAutofit/>
          </a:bodyPr>
          <a:lstStyle/>
          <a:p>
            <a:r>
              <a:rPr lang="en-US" dirty="0"/>
              <a:t>What are the benefits of electronic logging devices (ELDs)?</a:t>
            </a:r>
          </a:p>
        </p:txBody>
      </p:sp>
    </p:spTree>
    <p:extLst>
      <p:ext uri="{BB962C8B-B14F-4D97-AF65-F5344CB8AC3E}">
        <p14:creationId xmlns:p14="http://schemas.microsoft.com/office/powerpoint/2010/main" val="1697095567"/>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lstStyle/>
          <a:p>
            <a:r>
              <a:rPr lang="en-US" dirty="0"/>
              <a:t>In order to be compliant, an ELD must be able to directly monitor the vehicle’s engine operation to automatically capture engine power status (on or off), vehicle motion, miles driven, and engine hours.</a:t>
            </a:r>
          </a:p>
        </p:txBody>
      </p:sp>
      <p:sp>
        <p:nvSpPr>
          <p:cNvPr id="2" name="Title 1"/>
          <p:cNvSpPr>
            <a:spLocks noGrp="1"/>
          </p:cNvSpPr>
          <p:nvPr>
            <p:ph type="title"/>
          </p:nvPr>
        </p:nvSpPr>
        <p:spPr/>
        <p:txBody>
          <a:bodyPr>
            <a:normAutofit fontScale="90000"/>
          </a:bodyPr>
          <a:lstStyle/>
          <a:p>
            <a:r>
              <a:rPr lang="en-US" dirty="0"/>
              <a:t>What does engine synchronization mean for the purposes of electronic logging device (ELD) compliance?</a:t>
            </a:r>
          </a:p>
        </p:txBody>
      </p:sp>
      <p:pic>
        <p:nvPicPr>
          <p:cNvPr id="2050" name="Picture 2" descr="C:\Users\abild\AppData\Local\Microsoft\Windows\Temporary Internet Files\Content.IE5\6HNIUXFU\large-power-button-0-14740[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06700" y="3843946"/>
            <a:ext cx="1170600" cy="117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405539"/>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lstStyle/>
          <a:p>
            <a:r>
              <a:rPr lang="en-US" dirty="0"/>
              <a:t>Yes, the ELD rule allows, but does not require, warning or notification to drivers when they are nearing their HOS limits.</a:t>
            </a:r>
          </a:p>
        </p:txBody>
      </p:sp>
      <p:sp>
        <p:nvSpPr>
          <p:cNvPr id="2" name="Title 1"/>
          <p:cNvSpPr>
            <a:spLocks noGrp="1"/>
          </p:cNvSpPr>
          <p:nvPr>
            <p:ph type="title"/>
          </p:nvPr>
        </p:nvSpPr>
        <p:spPr/>
        <p:txBody>
          <a:bodyPr>
            <a:normAutofit fontScale="90000"/>
          </a:bodyPr>
          <a:lstStyle/>
          <a:p>
            <a:r>
              <a:rPr lang="en-US" dirty="0"/>
              <a:t>Can an electronic logging device (ELD) have a feature to warn drivers about approaching hours of service (HOS) limits?</a:t>
            </a:r>
          </a:p>
        </p:txBody>
      </p:sp>
      <p:pic>
        <p:nvPicPr>
          <p:cNvPr id="3074" name="Picture 2" descr="C:\Users\abild\AppData\Local\Microsoft\Windows\Temporary Internet Files\Content.IE5\6HNIUXFU\1303856055[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57800" y="2757031"/>
            <a:ext cx="2813777" cy="27570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1867594"/>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3008313" cy="1162050"/>
          </a:xfrm>
        </p:spPr>
        <p:txBody>
          <a:bodyPr>
            <a:normAutofit/>
          </a:bodyPr>
          <a:lstStyle/>
          <a:p>
            <a:r>
              <a:rPr lang="en-US" sz="6000" dirty="0" smtClean="0"/>
              <a:t>Myths</a:t>
            </a:r>
            <a:endParaRPr lang="en-US" sz="6000" dirty="0"/>
          </a:p>
        </p:txBody>
      </p:sp>
      <p:sp>
        <p:nvSpPr>
          <p:cNvPr id="3" name="Content Placeholder 2"/>
          <p:cNvSpPr>
            <a:spLocks noGrp="1"/>
          </p:cNvSpPr>
          <p:nvPr>
            <p:ph idx="1"/>
          </p:nvPr>
        </p:nvSpPr>
        <p:spPr/>
        <p:txBody>
          <a:bodyPr/>
          <a:lstStyle/>
          <a:p>
            <a:endParaRPr lang="en-US" dirty="0" smtClean="0"/>
          </a:p>
          <a:p>
            <a:endParaRPr lang="en-US" dirty="0"/>
          </a:p>
          <a:p>
            <a:r>
              <a:rPr lang="en-US" sz="1400" dirty="0"/>
              <a:t>No, the rule does not include requirements to control the vehicle or any other safety systems</a:t>
            </a:r>
            <a:r>
              <a:rPr lang="en-US" sz="1400" dirty="0" smtClean="0"/>
              <a:t>.</a:t>
            </a:r>
          </a:p>
          <a:p>
            <a:endParaRPr lang="en-US" sz="1400" dirty="0"/>
          </a:p>
          <a:p>
            <a:r>
              <a:rPr lang="en-US" sz="1400" dirty="0" smtClean="0"/>
              <a:t>If a driver is running legally with paper logs, there should be no change in income.</a:t>
            </a:r>
          </a:p>
          <a:p>
            <a:endParaRPr lang="en-US" sz="1400" dirty="0"/>
          </a:p>
          <a:p>
            <a:r>
              <a:rPr lang="en-US" sz="1400" dirty="0" smtClean="0"/>
              <a:t>No, however they will need to know how to transmit logs electronically to enforcement.</a:t>
            </a:r>
          </a:p>
          <a:p>
            <a:endParaRPr lang="en-US" sz="1400" dirty="0"/>
          </a:p>
          <a:p>
            <a:r>
              <a:rPr lang="en-US" sz="1400" dirty="0" smtClean="0"/>
              <a:t>No, </a:t>
            </a:r>
            <a:endParaRPr lang="en-US" sz="1400" dirty="0"/>
          </a:p>
        </p:txBody>
      </p:sp>
      <p:sp>
        <p:nvSpPr>
          <p:cNvPr id="4" name="Text Placeholder 3"/>
          <p:cNvSpPr>
            <a:spLocks noGrp="1"/>
          </p:cNvSpPr>
          <p:nvPr>
            <p:ph type="body" sz="half" idx="2"/>
          </p:nvPr>
        </p:nvSpPr>
        <p:spPr/>
        <p:txBody>
          <a:bodyPr/>
          <a:lstStyle/>
          <a:p>
            <a:r>
              <a:rPr lang="en-US" dirty="0" smtClean="0"/>
              <a:t>Truck shuts off when driver runs out of hours.</a:t>
            </a:r>
          </a:p>
          <a:p>
            <a:endParaRPr lang="en-US" dirty="0"/>
          </a:p>
          <a:p>
            <a:r>
              <a:rPr lang="en-US" dirty="0" smtClean="0"/>
              <a:t>Your drivers will make less money.</a:t>
            </a:r>
          </a:p>
          <a:p>
            <a:endParaRPr lang="en-US" dirty="0" smtClean="0"/>
          </a:p>
          <a:p>
            <a:r>
              <a:rPr lang="en-US" dirty="0" smtClean="0"/>
              <a:t>Drivers are forced to show DOT paper logs.</a:t>
            </a:r>
          </a:p>
          <a:p>
            <a:endParaRPr lang="en-US" dirty="0"/>
          </a:p>
          <a:p>
            <a:r>
              <a:rPr lang="en-US" dirty="0" smtClean="0"/>
              <a:t>Drivers can change electronic logs.</a:t>
            </a:r>
          </a:p>
          <a:p>
            <a:endParaRPr lang="en-US" dirty="0"/>
          </a:p>
          <a:p>
            <a:r>
              <a:rPr lang="en-US" dirty="0" smtClean="0"/>
              <a:t>Drivers can drive without logging.</a:t>
            </a:r>
          </a:p>
          <a:p>
            <a:endParaRPr lang="en-US" dirty="0"/>
          </a:p>
          <a:p>
            <a:r>
              <a:rPr lang="en-US" dirty="0" smtClean="0"/>
              <a:t>Your entire fleet will quit by installing electronic logs.  </a:t>
            </a:r>
            <a:endParaRPr lang="en-US" dirty="0"/>
          </a:p>
        </p:txBody>
      </p:sp>
    </p:spTree>
    <p:extLst>
      <p:ext uri="{BB962C8B-B14F-4D97-AF65-F5344CB8AC3E}">
        <p14:creationId xmlns:p14="http://schemas.microsoft.com/office/powerpoint/2010/main" val="5692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lstStyle/>
          <a:p>
            <a:r>
              <a:rPr lang="en-US" dirty="0" smtClean="0"/>
              <a:t>People Net</a:t>
            </a:r>
          </a:p>
          <a:p>
            <a:r>
              <a:rPr lang="en-US" dirty="0" smtClean="0"/>
              <a:t>OMI </a:t>
            </a:r>
            <a:r>
              <a:rPr lang="en-US" dirty="0" err="1" smtClean="0"/>
              <a:t>Trax</a:t>
            </a:r>
            <a:endParaRPr lang="en-US" dirty="0" smtClean="0"/>
          </a:p>
          <a:p>
            <a:r>
              <a:rPr lang="en-US" dirty="0" err="1" smtClean="0"/>
              <a:t>Fleetmatics</a:t>
            </a:r>
            <a:endParaRPr lang="en-US" dirty="0" smtClean="0"/>
          </a:p>
          <a:p>
            <a:r>
              <a:rPr lang="en-US" dirty="0" smtClean="0"/>
              <a:t>Rand McNally</a:t>
            </a:r>
          </a:p>
          <a:p>
            <a:r>
              <a:rPr lang="en-US" dirty="0" smtClean="0"/>
              <a:t>JJ Keller</a:t>
            </a:r>
          </a:p>
          <a:p>
            <a:endParaRPr lang="en-US" dirty="0"/>
          </a:p>
        </p:txBody>
      </p:sp>
      <p:sp>
        <p:nvSpPr>
          <p:cNvPr id="2" name="Title 1"/>
          <p:cNvSpPr>
            <a:spLocks noGrp="1"/>
          </p:cNvSpPr>
          <p:nvPr>
            <p:ph type="title"/>
          </p:nvPr>
        </p:nvSpPr>
        <p:spPr/>
        <p:txBody>
          <a:bodyPr/>
          <a:lstStyle/>
          <a:p>
            <a:r>
              <a:rPr lang="en-US" dirty="0" smtClean="0"/>
              <a:t>Some of the more common found ELD providers</a:t>
            </a:r>
            <a:endParaRPr lang="en-US" dirty="0"/>
          </a:p>
        </p:txBody>
      </p:sp>
    </p:spTree>
    <p:extLst>
      <p:ext uri="{BB962C8B-B14F-4D97-AF65-F5344CB8AC3E}">
        <p14:creationId xmlns:p14="http://schemas.microsoft.com/office/powerpoint/2010/main" val="3334749760"/>
      </p:ext>
    </p:extLst>
  </p:cSld>
  <p:clrMapOvr>
    <a:masterClrMapping/>
  </p:clrMapOvr>
  <p:transition spd="med"/>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NRP_PPTTemp</Template>
  <TotalTime>620</TotalTime>
  <Words>3567</Words>
  <Application>Microsoft Office PowerPoint</Application>
  <PresentationFormat>On-screen Show (4:3)</PresentationFormat>
  <Paragraphs>187</Paragraphs>
  <Slides>49</Slides>
  <Notes>0</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Default</vt:lpstr>
      <vt:lpstr>Electronic Logs</vt:lpstr>
      <vt:lpstr>About this Webinar</vt:lpstr>
      <vt:lpstr>What is an electronic logging device (ELD)? </vt:lpstr>
      <vt:lpstr>Who must use an electronic logging device (ELD)?  The ELD rule applies to motor carriers and drivers who are currently required to keep records of duty service (RODS) on paper or with an Automatic Onboard Recording Device (AOBRD) under the hours-of-service (HOS) regulations.  Drivers who use the timecard exception, and don’t keep paper RODs, will not be required to use ELDs.  The following drivers may keep paper RODS:  Drivers who keep RODS no more than 8 days during any 30-day period.  Driveaway-towaway drivers (transporting a vehicle for sale, lease, or repair), provided the vehicle driven is part of the shipment.  Drivers of vehicles manufactured before model year 2000. </vt:lpstr>
      <vt:lpstr>What are the benefits of electronic logging devices (ELDs)?</vt:lpstr>
      <vt:lpstr>What does engine synchronization mean for the purposes of electronic logging device (ELD) compliance?</vt:lpstr>
      <vt:lpstr>Can an electronic logging device (ELD) have a feature to warn drivers about approaching hours of service (HOS) limits?</vt:lpstr>
      <vt:lpstr>Myths</vt:lpstr>
      <vt:lpstr>Some of the more common found ELD providers</vt:lpstr>
      <vt:lpstr>What to look for when shopping for a system</vt:lpstr>
      <vt:lpstr>Who is responsible for certifying and registering electronic logging devices (ELDs)?</vt:lpstr>
      <vt:lpstr>What does the Electronic Logging Device (ELD) rule address?</vt:lpstr>
      <vt:lpstr>What exceptions are allowed by the Electronic Logging Device (ELD) rule?</vt:lpstr>
      <vt:lpstr>Can drivers operate commercial motor vehicles (CMVs) equipped with electronic logging devices (ELDs), if they are not required to use them due to an exception?</vt:lpstr>
      <vt:lpstr>How soon can electronic logging devices (ELDs) be installed and used – and when must they be used in commercial motor vehicles (CMVs)? </vt:lpstr>
      <vt:lpstr>How many supporting documents must be retained by motor carriers, and when must drivers submit them to the motor carrier? </vt:lpstr>
      <vt:lpstr>What are the categories of supporting documents? </vt:lpstr>
      <vt:lpstr>What information should be in the supporting documents? </vt:lpstr>
      <vt:lpstr>What must a motor carrier do with unassigned driving records from an electronic logging device (ELD)? </vt:lpstr>
      <vt:lpstr>Can an ELD record be set to record minimum duty status durations, such as 15 minutes?</vt:lpstr>
      <vt:lpstr>What information is automatically recorded by an electronic logging device (ELD)?</vt:lpstr>
      <vt:lpstr>When will an electronic logging device (ELD) automatically start to record a driving mode or status?</vt:lpstr>
      <vt:lpstr>When will an electronic logging device (ELD) automatically change the duty status from driving to the default duty status of on-duty not driving?</vt:lpstr>
      <vt:lpstr>If a driver is permitted to use a Commercial Motor Vehicle (CMV) for personal reasons, how must the driving time be recorded?</vt:lpstr>
      <vt:lpstr>What does the electronic logging device (ELD) record when the personal conveyance status is selected and the commercial motor vehicle (CMV) is driven?</vt:lpstr>
      <vt:lpstr>Can a logged-in co-driver make entries over his or her records using the electronic logging device (ELD) when he or she is not driving?</vt:lpstr>
      <vt:lpstr>Who can edit an electronic logging device (ELD) record? </vt:lpstr>
      <vt:lpstr>Can a user edit or change driving time that has been recorded by an electronic logging device (ELD) to non-driving time? </vt:lpstr>
      <vt:lpstr>Are drivers allowed to edit their records of duty status (RODS) using the electronic logging device (ELD) back office support systems once they leave the commercial motor vehicle (CMV)?</vt:lpstr>
      <vt:lpstr>What is the difference between an “edit” and an “annotation”?</vt:lpstr>
      <vt:lpstr>Who is responsible for the integrity of records of duty status in regards to the editing and certification rights of drivers and motor carriers?</vt:lpstr>
      <vt:lpstr>Are the original electronic logging device (ELD) records retained after edits are made to them and available for drivers to access them?</vt:lpstr>
      <vt:lpstr>How can drivers access their records of duty status (RODS) from an electronic logging device (ELD)?</vt:lpstr>
      <vt:lpstr>What procedure should be followed if multiple, compatible electronic logging devices (ELDs) are used to record a driver’s record of duty status (RODS) within a motor carrier’s operation?</vt:lpstr>
      <vt:lpstr>What procedure should be followed if an electronic logging device (ELD) is replaced or reset?</vt:lpstr>
      <vt:lpstr>What are the options for electronic logging devices (ELDs) to electronically transfer data?</vt:lpstr>
      <vt:lpstr>Would a motor carrier be non-compliant with the ELD rule if the data cannot be sent electronically to an authorized safety official at roadside?</vt:lpstr>
      <vt:lpstr>Is an ELD required to monitor its compliance with the ELD technical requirements? </vt:lpstr>
      <vt:lpstr>What must a driver do if there is an electronic logging device (ELD) malfunction?</vt:lpstr>
      <vt:lpstr>What must a motor carrier do if there is an electronic logging device (ELD) malfunction?</vt:lpstr>
      <vt:lpstr>What is the definition of harassment in the Electronic Logging Device (ELD) rule?</vt:lpstr>
      <vt:lpstr>How do you implement them in your company?</vt:lpstr>
      <vt:lpstr>Implementation Continued</vt:lpstr>
      <vt:lpstr>ELD Driver Training</vt:lpstr>
      <vt:lpstr>Drivers Need To Know</vt:lpstr>
      <vt:lpstr>Company Settings</vt:lpstr>
      <vt:lpstr>Auditing ELD’s</vt:lpstr>
      <vt:lpstr>Questions?</vt:lpstr>
      <vt:lpstr>Thank you For Attending!</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Logs</dc:title>
  <dc:creator>Tom Deutsch</dc:creator>
  <cp:lastModifiedBy>Kate Burnevik</cp:lastModifiedBy>
  <cp:revision>39</cp:revision>
  <dcterms:created xsi:type="dcterms:W3CDTF">2015-08-28T17:41:36Z</dcterms:created>
  <dcterms:modified xsi:type="dcterms:W3CDTF">2016-01-20T23:28:35Z</dcterms:modified>
</cp:coreProperties>
</file>